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28" r:id="rId5"/>
    <p:sldMasterId id="2147483829" r:id="rId6"/>
    <p:sldMasterId id="2147483830" r:id="rId7"/>
    <p:sldMasterId id="2147483831" r:id="rId8"/>
    <p:sldMasterId id="2147483832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y="5143500" cx="9144000"/>
  <p:notesSz cx="6858000" cy="9144000"/>
  <p:embeddedFontLst>
    <p:embeddedFont>
      <p:font typeface="Proxima Nova"/>
      <p:regular r:id="rId19"/>
      <p:bold r:id="rId20"/>
      <p:italic r:id="rId21"/>
      <p:boldItalic r:id="rId22"/>
    </p:embeddedFont>
    <p:embeddedFont>
      <p:font typeface="Poppins"/>
      <p:regular r:id="rId23"/>
      <p:bold r:id="rId24"/>
      <p:italic r:id="rId25"/>
      <p:boldItalic r:id="rId26"/>
    </p:embeddedFont>
    <p:embeddedFont>
      <p:font typeface="Outfit Light"/>
      <p:regular r:id="rId27"/>
      <p:bold r:id="rId28"/>
    </p:embeddedFont>
    <p:embeddedFont>
      <p:font typeface="Outfit"/>
      <p:regular r:id="rId29"/>
      <p:bold r:id="rId30"/>
    </p:embeddedFont>
    <p:embeddedFont>
      <p:font typeface="Poppins Light"/>
      <p:regular r:id="rId31"/>
      <p:bold r:id="rId32"/>
      <p:italic r:id="rId33"/>
      <p:boldItalic r:id="rId34"/>
    </p:embeddedFont>
    <p:embeddedFont>
      <p:font typeface="Quattrocento Sans"/>
      <p:regular r:id="rId35"/>
      <p:bold r:id="rId36"/>
      <p:italic r:id="rId37"/>
      <p:boldItalic r:id="rId38"/>
    </p:embeddedFont>
    <p:embeddedFont>
      <p:font typeface="Outfit SemiBold"/>
      <p:regular r:id="rId39"/>
      <p:bold r:id="rId40"/>
    </p:embeddedFont>
    <p:embeddedFont>
      <p:font typeface="Outfit Medium"/>
      <p:regular r:id="rId41"/>
      <p:bold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96CC8A5-21FD-4EFC-8BEB-3347A859B72F}">
  <a:tblStyle styleId="{196CC8A5-21FD-4EFC-8BEB-3347A859B72F}" styleName="Table_0">
    <a:wholeTbl>
      <a:tcTxStyle b="off" i="off">
        <a:font>
          <a:latin typeface="Poppins Regular"/>
          <a:ea typeface="Poppins Regular"/>
          <a:cs typeface="Poppins Regular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 b="off" i="off"/>
    </a:band1H>
    <a:band2H>
      <a:tcTxStyle b="off" i="off"/>
      <a:tcStyle>
        <a:fill>
          <a:solidFill>
            <a:srgbClr val="E3E5E8"/>
          </a:solidFill>
        </a:fill>
      </a:tcStyle>
    </a:band2H>
    <a:band1V>
      <a:tcTxStyle b="off" i="off"/>
    </a:band1V>
    <a:band2V>
      <a:tcTxStyle b="off" i="off"/>
    </a:band2V>
    <a:lastCol>
      <a:tcTxStyle b="off" i="off"/>
    </a:lastCol>
    <a:firstCol>
      <a:tcTxStyle b="on" i="off">
        <a:font>
          <a:latin typeface="Poppins Bold"/>
          <a:ea typeface="Poppins Bold"/>
          <a:cs typeface="Poppins Bold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76B9"/>
          </a:solidFill>
        </a:fill>
      </a:tcStyle>
    </a:firstCol>
    <a:lastRow>
      <a:tcTxStyle b="off" i="off">
        <a:font>
          <a:latin typeface="Poppins Regular"/>
          <a:ea typeface="Poppins Regular"/>
          <a:cs typeface="Poppins Regular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3797C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Poppins Bold"/>
          <a:ea typeface="Poppins Bold"/>
          <a:cs typeface="Poppins Bold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4C7F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utfitSemiBold-bold.fntdata"/><Relationship Id="rId20" Type="http://schemas.openxmlformats.org/officeDocument/2006/relationships/font" Target="fonts/ProximaNova-bold.fntdata"/><Relationship Id="rId42" Type="http://schemas.openxmlformats.org/officeDocument/2006/relationships/font" Target="fonts/OutfitMedium-bold.fntdata"/><Relationship Id="rId41" Type="http://schemas.openxmlformats.org/officeDocument/2006/relationships/font" Target="fonts/OutfitMedium-regular.fntdata"/><Relationship Id="rId22" Type="http://schemas.openxmlformats.org/officeDocument/2006/relationships/font" Target="fonts/ProximaNova-boldItalic.fntdata"/><Relationship Id="rId44" Type="http://schemas.openxmlformats.org/officeDocument/2006/relationships/font" Target="fonts/OpenSans-bold.fntdata"/><Relationship Id="rId21" Type="http://schemas.openxmlformats.org/officeDocument/2006/relationships/font" Target="fonts/ProximaNova-italic.fntdata"/><Relationship Id="rId43" Type="http://schemas.openxmlformats.org/officeDocument/2006/relationships/font" Target="fonts/OpenSans-regular.fntdata"/><Relationship Id="rId24" Type="http://schemas.openxmlformats.org/officeDocument/2006/relationships/font" Target="fonts/Poppins-bold.fntdata"/><Relationship Id="rId46" Type="http://schemas.openxmlformats.org/officeDocument/2006/relationships/font" Target="fonts/OpenSans-boldItalic.fntdata"/><Relationship Id="rId23" Type="http://schemas.openxmlformats.org/officeDocument/2006/relationships/font" Target="fonts/Poppins-regular.fntdata"/><Relationship Id="rId45" Type="http://schemas.openxmlformats.org/officeDocument/2006/relationships/font" Target="fonts/OpenSans-italic.fntdata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OutfitLight-bold.fntdata"/><Relationship Id="rId27" Type="http://schemas.openxmlformats.org/officeDocument/2006/relationships/font" Target="fonts/OutfitLight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Outfit-regular.fntdata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PoppinsLight-regular.fntdata"/><Relationship Id="rId30" Type="http://schemas.openxmlformats.org/officeDocument/2006/relationships/font" Target="fonts/Outfit-bold.fntdata"/><Relationship Id="rId11" Type="http://schemas.openxmlformats.org/officeDocument/2006/relationships/slide" Target="slides/slide1.xml"/><Relationship Id="rId33" Type="http://schemas.openxmlformats.org/officeDocument/2006/relationships/font" Target="fonts/PoppinsLight-italic.fntdata"/><Relationship Id="rId10" Type="http://schemas.openxmlformats.org/officeDocument/2006/relationships/notesMaster" Target="notesMasters/notesMaster1.xml"/><Relationship Id="rId32" Type="http://schemas.openxmlformats.org/officeDocument/2006/relationships/font" Target="fonts/PoppinsLight-bold.fntdata"/><Relationship Id="rId13" Type="http://schemas.openxmlformats.org/officeDocument/2006/relationships/slide" Target="slides/slide3.xml"/><Relationship Id="rId35" Type="http://schemas.openxmlformats.org/officeDocument/2006/relationships/font" Target="fonts/QuattrocentoSans-regular.fntdata"/><Relationship Id="rId12" Type="http://schemas.openxmlformats.org/officeDocument/2006/relationships/slide" Target="slides/slide2.xml"/><Relationship Id="rId34" Type="http://schemas.openxmlformats.org/officeDocument/2006/relationships/font" Target="fonts/PoppinsLight-boldItalic.fntdata"/><Relationship Id="rId15" Type="http://schemas.openxmlformats.org/officeDocument/2006/relationships/slide" Target="slides/slide5.xml"/><Relationship Id="rId37" Type="http://schemas.openxmlformats.org/officeDocument/2006/relationships/font" Target="fonts/QuattrocentoSans-italic.fntdata"/><Relationship Id="rId14" Type="http://schemas.openxmlformats.org/officeDocument/2006/relationships/slide" Target="slides/slide4.xml"/><Relationship Id="rId36" Type="http://schemas.openxmlformats.org/officeDocument/2006/relationships/font" Target="fonts/QuattrocentoSans-bold.fntdata"/><Relationship Id="rId17" Type="http://schemas.openxmlformats.org/officeDocument/2006/relationships/slide" Target="slides/slide7.xml"/><Relationship Id="rId39" Type="http://schemas.openxmlformats.org/officeDocument/2006/relationships/font" Target="fonts/OutfitSemiBold-regular.fntdata"/><Relationship Id="rId16" Type="http://schemas.openxmlformats.org/officeDocument/2006/relationships/slide" Target="slides/slide6.xml"/><Relationship Id="rId38" Type="http://schemas.openxmlformats.org/officeDocument/2006/relationships/font" Target="fonts/QuattrocentoSans-boldItalic.fntdata"/><Relationship Id="rId19" Type="http://schemas.openxmlformats.org/officeDocument/2006/relationships/font" Target="fonts/ProximaNova-regular.fntdata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30611b7ea25_0_2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1" name="Google Shape;1221;g30611b7ea25_0_2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3426176c761_0_1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3426176c761_0_1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Codevelop Funded us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3426176c761_0_2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3426176c761_0_2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36de8e57ae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36de8e57ae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English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Portuguese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Swahili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Spanish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French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Hindi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Telugu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Malayalam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35379332a08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3" name="Google Shape;1333;g35379332a0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35379332a0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35379332a0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35379332a08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35379332a08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35379332c0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35379332c0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x">
  <p:cSld name="TITLE_AND_BODY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9;p2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" name="Google Shape;10;p2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CUSTOM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_5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03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582" name="Google Shape;582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103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584" name="Google Shape;584;p103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5" name="Google Shape;585;p103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AND_BODY_12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8" name="Google Shape;588;p104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9" name="Google Shape;589;p104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 1">
  <p:cSld name="CUSTOM_1_3_2">
    <p:bg>
      <p:bgPr>
        <a:solidFill>
          <a:schemeClr val="dk1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5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92" name="Google Shape;592;p105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105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105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rgbClr val="B6E4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105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rgbClr val="B2B2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105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105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8" name="Google Shape;598;p105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9" name="Google Shape;599;p105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600" name="Google Shape;600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">
  <p:cSld name="Text slide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6"/>
          <p:cNvSpPr txBox="1"/>
          <p:nvPr>
            <p:ph idx="12" type="sldNum"/>
          </p:nvPr>
        </p:nvSpPr>
        <p:spPr>
          <a:xfrm>
            <a:off x="8784468" y="4871553"/>
            <a:ext cx="3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3" name="Google Shape;603;p106"/>
          <p:cNvSpPr txBox="1"/>
          <p:nvPr>
            <p:ph type="title"/>
          </p:nvPr>
        </p:nvSpPr>
        <p:spPr>
          <a:xfrm>
            <a:off x="540554" y="627461"/>
            <a:ext cx="7977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4" name="Google Shape;604;p106"/>
          <p:cNvSpPr txBox="1"/>
          <p:nvPr>
            <p:ph idx="1" type="body"/>
          </p:nvPr>
        </p:nvSpPr>
        <p:spPr>
          <a:xfrm>
            <a:off x="539552" y="1437624"/>
            <a:ext cx="7992900" cy="3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1pPr>
            <a:lvl2pPr indent="-323850" lvl="1" marL="91440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3">
  <p:cSld name="TITLE_AND_BODY_13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7" name="Google Shape;607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8" name="Google Shape;608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x">
  <p:cSld name="TITLE_AND_BODY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2" name="Google Shape;612;p109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3" name="Google Shape;613;p109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TITLE_AND_BODY_4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6" name="Google Shape;616;p110"/>
          <p:cNvCxnSpPr/>
          <p:nvPr/>
        </p:nvCxnSpPr>
        <p:spPr>
          <a:xfrm>
            <a:off x="488550" y="2048450"/>
            <a:ext cx="8166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7" name="Google Shape;617;p110"/>
          <p:cNvSpPr/>
          <p:nvPr/>
        </p:nvSpPr>
        <p:spPr>
          <a:xfrm>
            <a:off x="4885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110"/>
          <p:cNvSpPr/>
          <p:nvPr/>
        </p:nvSpPr>
        <p:spPr>
          <a:xfrm>
            <a:off x="4885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110"/>
          <p:cNvSpPr/>
          <p:nvPr/>
        </p:nvSpPr>
        <p:spPr>
          <a:xfrm>
            <a:off x="45854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110"/>
          <p:cNvSpPr/>
          <p:nvPr/>
        </p:nvSpPr>
        <p:spPr>
          <a:xfrm>
            <a:off x="45854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110"/>
          <p:cNvSpPr txBox="1"/>
          <p:nvPr>
            <p:ph type="title"/>
          </p:nvPr>
        </p:nvSpPr>
        <p:spPr>
          <a:xfrm>
            <a:off x="770250" y="679825"/>
            <a:ext cx="7603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22" name="Google Shape;622;p110"/>
          <p:cNvSpPr txBox="1"/>
          <p:nvPr>
            <p:ph idx="1" type="body"/>
          </p:nvPr>
        </p:nvSpPr>
        <p:spPr>
          <a:xfrm>
            <a:off x="1377575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23" name="Google Shape;623;p110"/>
          <p:cNvSpPr txBox="1"/>
          <p:nvPr>
            <p:ph idx="2" type="body"/>
          </p:nvPr>
        </p:nvSpPr>
        <p:spPr>
          <a:xfrm>
            <a:off x="1377575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24" name="Google Shape;624;p110"/>
          <p:cNvSpPr txBox="1"/>
          <p:nvPr>
            <p:ph idx="3" type="body"/>
          </p:nvPr>
        </p:nvSpPr>
        <p:spPr>
          <a:xfrm>
            <a:off x="5474500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25" name="Google Shape;625;p110"/>
          <p:cNvSpPr txBox="1"/>
          <p:nvPr>
            <p:ph idx="4" type="body"/>
          </p:nvPr>
        </p:nvSpPr>
        <p:spPr>
          <a:xfrm>
            <a:off x="5474500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">
  <p:cSld name="TITLE_AND_BODY_3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8" name="Google Shape;628;p111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9" name="Google Shape;629;p111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30" name="Google Shape;630;p111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631" name="Google Shape;631;p111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632" name="Google Shape;632;p111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633" name="Google Shape;633;p111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634" name="Google Shape;634;p111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35" name="Google Shape;635;p111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36" name="Google Shape;636;p111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37" name="Google Shape;637;p111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38" name="Google Shape;638;p111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39" name="Google Shape;639;p111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40" name="Google Shape;640;p111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41" name="Google Shape;641;p111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 black">
  <p:cSld name="TITLE_AND_BODY_3_1">
    <p:bg>
      <p:bgPr>
        <a:solidFill>
          <a:schemeClr val="dk1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3" name="Google Shape;643;p112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4" name="Google Shape;644;p112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45" name="Google Shape;645;p112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646" name="Google Shape;646;p112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647" name="Google Shape;647;p112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648" name="Google Shape;648;p112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649" name="Google Shape;649;p112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50" name="Google Shape;650;p112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51" name="Google Shape;651;p112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52" name="Google Shape;652;p112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53" name="Google Shape;653;p112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54" name="Google Shape;654;p112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55" name="Google Shape;655;p112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56" name="Google Shape;656;p112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657" name="Google Shape;657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ITLE_AND_BODY_2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0" name="Google Shape;660;p113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1" name="Google Shape;661;p113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graphicFrame>
        <p:nvGraphicFramePr>
          <p:cNvPr id="662" name="Google Shape;662;p113"/>
          <p:cNvGraphicFramePr/>
          <p:nvPr/>
        </p:nvGraphicFramePr>
        <p:xfrm>
          <a:off x="477100" y="1315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{196CC8A5-21FD-4EFC-8BEB-3347A859B72F}</a:tableStyleId>
              </a:tblPr>
              <a:tblGrid>
                <a:gridCol w="3102725"/>
                <a:gridCol w="1551775"/>
                <a:gridCol w="1551775"/>
                <a:gridCol w="1984375"/>
              </a:tblGrid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13131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63" name="Google Shape;663;p113"/>
          <p:cNvSpPr txBox="1"/>
          <p:nvPr>
            <p:ph idx="1" type="body"/>
          </p:nvPr>
        </p:nvSpPr>
        <p:spPr>
          <a:xfrm>
            <a:off x="47410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64" name="Google Shape;664;p113"/>
          <p:cNvSpPr txBox="1"/>
          <p:nvPr>
            <p:ph idx="2" type="body"/>
          </p:nvPr>
        </p:nvSpPr>
        <p:spPr>
          <a:xfrm>
            <a:off x="37301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65" name="Google Shape;665;p113"/>
          <p:cNvSpPr txBox="1"/>
          <p:nvPr>
            <p:ph idx="3" type="body"/>
          </p:nvPr>
        </p:nvSpPr>
        <p:spPr>
          <a:xfrm>
            <a:off x="65766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4">
  <p:cSld name="CUSTOM_6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9" name="Google Shape;99;p12"/>
          <p:cNvGraphicFramePr/>
          <p:nvPr/>
        </p:nvGraphicFramePr>
        <p:xfrm>
          <a:off x="47625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{196CC8A5-21FD-4EFC-8BEB-3347A859B72F}</a:tableStyleId>
              </a:tblPr>
              <a:tblGrid>
                <a:gridCol w="2730500"/>
                <a:gridCol w="2730500"/>
                <a:gridCol w="2730500"/>
              </a:tblGrid>
              <a:tr h="792900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900"/>
                        <a:buFont typeface="Poppins SemiBold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00" name="Google Shape;100;p12"/>
          <p:cNvSpPr txBox="1"/>
          <p:nvPr>
            <p:ph idx="1" type="body"/>
          </p:nvPr>
        </p:nvSpPr>
        <p:spPr>
          <a:xfrm>
            <a:off x="614725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01" name="Google Shape;101;p12"/>
          <p:cNvSpPr txBox="1"/>
          <p:nvPr>
            <p:ph idx="2" type="body"/>
          </p:nvPr>
        </p:nvSpPr>
        <p:spPr>
          <a:xfrm>
            <a:off x="614725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2" name="Google Shape;102;p12"/>
          <p:cNvSpPr txBox="1"/>
          <p:nvPr>
            <p:ph idx="3" type="body"/>
          </p:nvPr>
        </p:nvSpPr>
        <p:spPr>
          <a:xfrm>
            <a:off x="614725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3" name="Google Shape;103;p12"/>
          <p:cNvSpPr txBox="1"/>
          <p:nvPr>
            <p:ph idx="4" type="body"/>
          </p:nvPr>
        </p:nvSpPr>
        <p:spPr>
          <a:xfrm>
            <a:off x="614725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4" name="Google Shape;104;p12"/>
          <p:cNvSpPr txBox="1"/>
          <p:nvPr>
            <p:ph idx="5" type="body"/>
          </p:nvPr>
        </p:nvSpPr>
        <p:spPr>
          <a:xfrm>
            <a:off x="614725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5" name="Google Shape;105;p12"/>
          <p:cNvSpPr txBox="1"/>
          <p:nvPr>
            <p:ph idx="6" type="body"/>
          </p:nvPr>
        </p:nvSpPr>
        <p:spPr>
          <a:xfrm>
            <a:off x="614725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7" type="body"/>
          </p:nvPr>
        </p:nvSpPr>
        <p:spPr>
          <a:xfrm>
            <a:off x="340470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8" type="body"/>
          </p:nvPr>
        </p:nvSpPr>
        <p:spPr>
          <a:xfrm>
            <a:off x="340470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8" name="Google Shape;108;p12"/>
          <p:cNvSpPr txBox="1"/>
          <p:nvPr>
            <p:ph idx="9" type="body"/>
          </p:nvPr>
        </p:nvSpPr>
        <p:spPr>
          <a:xfrm>
            <a:off x="340470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9" name="Google Shape;109;p12"/>
          <p:cNvSpPr txBox="1"/>
          <p:nvPr>
            <p:ph idx="13" type="body"/>
          </p:nvPr>
        </p:nvSpPr>
        <p:spPr>
          <a:xfrm>
            <a:off x="340470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0" name="Google Shape;110;p12"/>
          <p:cNvSpPr txBox="1"/>
          <p:nvPr>
            <p:ph idx="14" type="body"/>
          </p:nvPr>
        </p:nvSpPr>
        <p:spPr>
          <a:xfrm>
            <a:off x="340470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1" name="Google Shape;111;p12"/>
          <p:cNvSpPr txBox="1"/>
          <p:nvPr>
            <p:ph idx="15" type="body"/>
          </p:nvPr>
        </p:nvSpPr>
        <p:spPr>
          <a:xfrm>
            <a:off x="340470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2" name="Google Shape;112;p12"/>
          <p:cNvSpPr txBox="1"/>
          <p:nvPr>
            <p:ph idx="16" type="body"/>
          </p:nvPr>
        </p:nvSpPr>
        <p:spPr>
          <a:xfrm>
            <a:off x="614195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3" name="Google Shape;113;p12"/>
          <p:cNvSpPr txBox="1"/>
          <p:nvPr>
            <p:ph idx="17" type="body"/>
          </p:nvPr>
        </p:nvSpPr>
        <p:spPr>
          <a:xfrm>
            <a:off x="614195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4" name="Google Shape;114;p12"/>
          <p:cNvSpPr txBox="1"/>
          <p:nvPr>
            <p:ph idx="18" type="body"/>
          </p:nvPr>
        </p:nvSpPr>
        <p:spPr>
          <a:xfrm>
            <a:off x="614195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5" name="Google Shape;115;p12"/>
          <p:cNvSpPr txBox="1"/>
          <p:nvPr>
            <p:ph idx="19" type="body"/>
          </p:nvPr>
        </p:nvSpPr>
        <p:spPr>
          <a:xfrm>
            <a:off x="614195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6" name="Google Shape;116;p12"/>
          <p:cNvSpPr txBox="1"/>
          <p:nvPr>
            <p:ph idx="20" type="body"/>
          </p:nvPr>
        </p:nvSpPr>
        <p:spPr>
          <a:xfrm>
            <a:off x="614195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7" name="Google Shape;117;p12"/>
          <p:cNvSpPr txBox="1"/>
          <p:nvPr>
            <p:ph idx="21" type="body"/>
          </p:nvPr>
        </p:nvSpPr>
        <p:spPr>
          <a:xfrm>
            <a:off x="614195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8" name="Google Shape;118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8" name="Google Shape;668;p114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9" name="Google Shape;669;p114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2">
  <p:cSld name="TITLE_ONLY_2">
    <p:bg>
      <p:bgPr>
        <a:solidFill>
          <a:schemeClr val="dk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115"/>
          <p:cNvSpPr/>
          <p:nvPr/>
        </p:nvSpPr>
        <p:spPr>
          <a:xfrm>
            <a:off x="937037" y="1143000"/>
            <a:ext cx="2857500" cy="2857500"/>
          </a:xfrm>
          <a:prstGeom prst="ellipse">
            <a:avLst/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73" name="Google Shape;673;p115"/>
          <p:cNvSpPr txBox="1"/>
          <p:nvPr>
            <p:ph type="title"/>
          </p:nvPr>
        </p:nvSpPr>
        <p:spPr>
          <a:xfrm>
            <a:off x="4275825" y="1538575"/>
            <a:ext cx="41058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74" name="Google Shape;674;p115"/>
          <p:cNvSpPr txBox="1"/>
          <p:nvPr/>
        </p:nvSpPr>
        <p:spPr>
          <a:xfrm>
            <a:off x="1493675" y="1833750"/>
            <a:ext cx="1744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675" name="Google Shape;675;p115"/>
          <p:cNvSpPr txBox="1"/>
          <p:nvPr>
            <p:ph idx="1" type="body"/>
          </p:nvPr>
        </p:nvSpPr>
        <p:spPr>
          <a:xfrm>
            <a:off x="1489325" y="1900800"/>
            <a:ext cx="1752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3">
  <p:cSld name="TITLE_ONLY_1">
    <p:bg>
      <p:bgPr>
        <a:solidFill>
          <a:schemeClr val="dk1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7" name="Google Shape;677;p116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8" name="Google Shape;678;p116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79" name="Google Shape;679;p116"/>
          <p:cNvSpPr txBox="1"/>
          <p:nvPr>
            <p:ph idx="1" type="subTitle"/>
          </p:nvPr>
        </p:nvSpPr>
        <p:spPr>
          <a:xfrm>
            <a:off x="43222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80" name="Google Shape;680;p116"/>
          <p:cNvSpPr txBox="1"/>
          <p:nvPr>
            <p:ph idx="2" type="subTitle"/>
          </p:nvPr>
        </p:nvSpPr>
        <p:spPr>
          <a:xfrm>
            <a:off x="3417900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81" name="Google Shape;681;p116"/>
          <p:cNvSpPr txBox="1"/>
          <p:nvPr>
            <p:ph idx="3" type="subTitle"/>
          </p:nvPr>
        </p:nvSpPr>
        <p:spPr>
          <a:xfrm>
            <a:off x="640357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82" name="Google Shape;682;p116"/>
          <p:cNvSpPr txBox="1"/>
          <p:nvPr>
            <p:ph idx="4" type="body"/>
          </p:nvPr>
        </p:nvSpPr>
        <p:spPr>
          <a:xfrm>
            <a:off x="43222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83" name="Google Shape;683;p116"/>
          <p:cNvSpPr txBox="1"/>
          <p:nvPr>
            <p:ph idx="5" type="body"/>
          </p:nvPr>
        </p:nvSpPr>
        <p:spPr>
          <a:xfrm>
            <a:off x="3417900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84" name="Google Shape;684;p116"/>
          <p:cNvSpPr txBox="1"/>
          <p:nvPr>
            <p:ph idx="6" type="body"/>
          </p:nvPr>
        </p:nvSpPr>
        <p:spPr>
          <a:xfrm>
            <a:off x="640357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685" name="Google Shape;685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CUSTOM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4">
  <p:cSld name="CUSTOM_6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2" name="Google Shape;692;p119"/>
          <p:cNvGraphicFramePr/>
          <p:nvPr/>
        </p:nvGraphicFramePr>
        <p:xfrm>
          <a:off x="47625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{196CC8A5-21FD-4EFC-8BEB-3347A859B72F}</a:tableStyleId>
              </a:tblPr>
              <a:tblGrid>
                <a:gridCol w="2730500"/>
                <a:gridCol w="2730500"/>
                <a:gridCol w="2730500"/>
              </a:tblGrid>
              <a:tr h="792900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900"/>
                        <a:buFont typeface="Poppins SemiBold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693" name="Google Shape;693;p119"/>
          <p:cNvSpPr txBox="1"/>
          <p:nvPr>
            <p:ph idx="1" type="body"/>
          </p:nvPr>
        </p:nvSpPr>
        <p:spPr>
          <a:xfrm>
            <a:off x="614725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94" name="Google Shape;694;p119"/>
          <p:cNvSpPr txBox="1"/>
          <p:nvPr>
            <p:ph idx="2" type="body"/>
          </p:nvPr>
        </p:nvSpPr>
        <p:spPr>
          <a:xfrm>
            <a:off x="614725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95" name="Google Shape;695;p119"/>
          <p:cNvSpPr txBox="1"/>
          <p:nvPr>
            <p:ph idx="3" type="body"/>
          </p:nvPr>
        </p:nvSpPr>
        <p:spPr>
          <a:xfrm>
            <a:off x="614725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96" name="Google Shape;696;p119"/>
          <p:cNvSpPr txBox="1"/>
          <p:nvPr>
            <p:ph idx="4" type="body"/>
          </p:nvPr>
        </p:nvSpPr>
        <p:spPr>
          <a:xfrm>
            <a:off x="614725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97" name="Google Shape;697;p119"/>
          <p:cNvSpPr txBox="1"/>
          <p:nvPr>
            <p:ph idx="5" type="body"/>
          </p:nvPr>
        </p:nvSpPr>
        <p:spPr>
          <a:xfrm>
            <a:off x="614725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98" name="Google Shape;698;p119"/>
          <p:cNvSpPr txBox="1"/>
          <p:nvPr>
            <p:ph idx="6" type="body"/>
          </p:nvPr>
        </p:nvSpPr>
        <p:spPr>
          <a:xfrm>
            <a:off x="614725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99" name="Google Shape;699;p119"/>
          <p:cNvSpPr txBox="1"/>
          <p:nvPr>
            <p:ph idx="7" type="body"/>
          </p:nvPr>
        </p:nvSpPr>
        <p:spPr>
          <a:xfrm>
            <a:off x="340470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00" name="Google Shape;700;p119"/>
          <p:cNvSpPr txBox="1"/>
          <p:nvPr>
            <p:ph idx="8" type="body"/>
          </p:nvPr>
        </p:nvSpPr>
        <p:spPr>
          <a:xfrm>
            <a:off x="340470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1" name="Google Shape;701;p119"/>
          <p:cNvSpPr txBox="1"/>
          <p:nvPr>
            <p:ph idx="9" type="body"/>
          </p:nvPr>
        </p:nvSpPr>
        <p:spPr>
          <a:xfrm>
            <a:off x="340470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2" name="Google Shape;702;p119"/>
          <p:cNvSpPr txBox="1"/>
          <p:nvPr>
            <p:ph idx="13" type="body"/>
          </p:nvPr>
        </p:nvSpPr>
        <p:spPr>
          <a:xfrm>
            <a:off x="340470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3" name="Google Shape;703;p119"/>
          <p:cNvSpPr txBox="1"/>
          <p:nvPr>
            <p:ph idx="14" type="body"/>
          </p:nvPr>
        </p:nvSpPr>
        <p:spPr>
          <a:xfrm>
            <a:off x="340470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4" name="Google Shape;704;p119"/>
          <p:cNvSpPr txBox="1"/>
          <p:nvPr>
            <p:ph idx="15" type="body"/>
          </p:nvPr>
        </p:nvSpPr>
        <p:spPr>
          <a:xfrm>
            <a:off x="340470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5" name="Google Shape;705;p119"/>
          <p:cNvSpPr txBox="1"/>
          <p:nvPr>
            <p:ph idx="16" type="body"/>
          </p:nvPr>
        </p:nvSpPr>
        <p:spPr>
          <a:xfrm>
            <a:off x="614195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06" name="Google Shape;706;p119"/>
          <p:cNvSpPr txBox="1"/>
          <p:nvPr>
            <p:ph idx="17" type="body"/>
          </p:nvPr>
        </p:nvSpPr>
        <p:spPr>
          <a:xfrm>
            <a:off x="614195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7" name="Google Shape;707;p119"/>
          <p:cNvSpPr txBox="1"/>
          <p:nvPr>
            <p:ph idx="18" type="body"/>
          </p:nvPr>
        </p:nvSpPr>
        <p:spPr>
          <a:xfrm>
            <a:off x="614195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8" name="Google Shape;708;p119"/>
          <p:cNvSpPr txBox="1"/>
          <p:nvPr>
            <p:ph idx="19" type="body"/>
          </p:nvPr>
        </p:nvSpPr>
        <p:spPr>
          <a:xfrm>
            <a:off x="614195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09" name="Google Shape;709;p119"/>
          <p:cNvSpPr txBox="1"/>
          <p:nvPr>
            <p:ph idx="20" type="body"/>
          </p:nvPr>
        </p:nvSpPr>
        <p:spPr>
          <a:xfrm>
            <a:off x="614195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10" name="Google Shape;710;p119"/>
          <p:cNvSpPr txBox="1"/>
          <p:nvPr>
            <p:ph idx="21" type="body"/>
          </p:nvPr>
        </p:nvSpPr>
        <p:spPr>
          <a:xfrm>
            <a:off x="614195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5">
  <p:cSld name="CUSTOM_5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120"/>
          <p:cNvSpPr/>
          <p:nvPr/>
        </p:nvSpPr>
        <p:spPr>
          <a:xfrm>
            <a:off x="5726760" y="964384"/>
            <a:ext cx="1700100" cy="1700100"/>
          </a:xfrm>
          <a:prstGeom prst="ellipse">
            <a:avLst/>
          </a:prstGeom>
          <a:solidFill>
            <a:srgbClr val="FFA0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4" name="Google Shape;714;p120"/>
          <p:cNvSpPr/>
          <p:nvPr/>
        </p:nvSpPr>
        <p:spPr>
          <a:xfrm>
            <a:off x="5834238" y="1071863"/>
            <a:ext cx="1485300" cy="1485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5" name="Google Shape;715;p120"/>
          <p:cNvSpPr/>
          <p:nvPr/>
        </p:nvSpPr>
        <p:spPr>
          <a:xfrm>
            <a:off x="3711845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6" name="Google Shape;716;p120"/>
          <p:cNvSpPr/>
          <p:nvPr/>
        </p:nvSpPr>
        <p:spPr>
          <a:xfrm>
            <a:off x="1705121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7" name="Google Shape;717;p120"/>
          <p:cNvSpPr/>
          <p:nvPr/>
        </p:nvSpPr>
        <p:spPr>
          <a:xfrm>
            <a:off x="3732387" y="981053"/>
            <a:ext cx="1666800" cy="1666800"/>
          </a:xfrm>
          <a:prstGeom prst="ellipse">
            <a:avLst/>
          </a:prstGeom>
          <a:solidFill>
            <a:srgbClr val="F3F3F3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8" name="Google Shape;718;p120"/>
          <p:cNvSpPr/>
          <p:nvPr/>
        </p:nvSpPr>
        <p:spPr>
          <a:xfrm>
            <a:off x="1721345" y="981053"/>
            <a:ext cx="1666800" cy="1666800"/>
          </a:xfrm>
          <a:prstGeom prst="ellipse">
            <a:avLst/>
          </a:prstGeom>
          <a:solidFill>
            <a:srgbClr val="FFD6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9" name="Google Shape;719;p120"/>
          <p:cNvSpPr txBox="1"/>
          <p:nvPr>
            <p:ph type="title"/>
          </p:nvPr>
        </p:nvSpPr>
        <p:spPr>
          <a:xfrm>
            <a:off x="2000175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20" name="Google Shape;720;p120"/>
          <p:cNvSpPr txBox="1"/>
          <p:nvPr>
            <p:ph idx="2" type="title"/>
          </p:nvPr>
        </p:nvSpPr>
        <p:spPr>
          <a:xfrm>
            <a:off x="4064738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21" name="Google Shape;721;p120"/>
          <p:cNvSpPr txBox="1"/>
          <p:nvPr>
            <p:ph idx="3" type="title"/>
          </p:nvPr>
        </p:nvSpPr>
        <p:spPr>
          <a:xfrm>
            <a:off x="6013613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22" name="Google Shape;722;p120"/>
          <p:cNvSpPr txBox="1"/>
          <p:nvPr>
            <p:ph idx="4" type="title"/>
          </p:nvPr>
        </p:nvSpPr>
        <p:spPr>
          <a:xfrm>
            <a:off x="796125" y="3479675"/>
            <a:ext cx="3041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723" name="Google Shape;723;p120"/>
          <p:cNvCxnSpPr/>
          <p:nvPr/>
        </p:nvCxnSpPr>
        <p:spPr>
          <a:xfrm>
            <a:off x="4132700" y="3238175"/>
            <a:ext cx="0" cy="132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120"/>
          <p:cNvSpPr txBox="1"/>
          <p:nvPr>
            <p:ph idx="1" type="body"/>
          </p:nvPr>
        </p:nvSpPr>
        <p:spPr>
          <a:xfrm>
            <a:off x="4517350" y="3238175"/>
            <a:ext cx="3864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">
    <p:bg>
      <p:bgPr>
        <a:solidFill>
          <a:schemeClr val="dk1"/>
        </a:soli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121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8" name="Google Shape;728;p121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9" name="Google Shape;729;p121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0" name="Google Shape;730;p121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31" name="Google Shape;731;p121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732" name="Google Shape;732;p121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733" name="Google Shape;733;p121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7">
  <p:cSld name="CUSTOM_1_4">
    <p:bg>
      <p:bgPr>
        <a:solidFill>
          <a:schemeClr val="dk1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22"/>
          <p:cNvSpPr/>
          <p:nvPr/>
        </p:nvSpPr>
        <p:spPr>
          <a:xfrm>
            <a:off x="3081750" y="1081475"/>
            <a:ext cx="2980500" cy="298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6" name="Google Shape;736;p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122"/>
          <p:cNvSpPr/>
          <p:nvPr/>
        </p:nvSpPr>
        <p:spPr>
          <a:xfrm>
            <a:off x="3081713" y="1081463"/>
            <a:ext cx="2980500" cy="29805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8" name="Google Shape;738;p122"/>
          <p:cNvSpPr txBox="1"/>
          <p:nvPr>
            <p:ph type="title"/>
          </p:nvPr>
        </p:nvSpPr>
        <p:spPr>
          <a:xfrm>
            <a:off x="3605850" y="1990350"/>
            <a:ext cx="19323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39" name="Google Shape;739;p122"/>
          <p:cNvSpPr txBox="1"/>
          <p:nvPr>
            <p:ph idx="1" type="body"/>
          </p:nvPr>
        </p:nvSpPr>
        <p:spPr>
          <a:xfrm>
            <a:off x="30412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740" name="Google Shape;740;p122"/>
          <p:cNvSpPr txBox="1"/>
          <p:nvPr>
            <p:ph idx="2" type="body"/>
          </p:nvPr>
        </p:nvSpPr>
        <p:spPr>
          <a:xfrm>
            <a:off x="627247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slide">
  <p:cSld name="CUSTOM_1_4_1">
    <p:bg>
      <p:bgPr>
        <a:solidFill>
          <a:schemeClr val="dk1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123"/>
          <p:cNvSpPr/>
          <p:nvPr>
            <p:ph idx="2" type="pic"/>
          </p:nvPr>
        </p:nvSpPr>
        <p:spPr>
          <a:xfrm>
            <a:off x="0" y="44725"/>
            <a:ext cx="91440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44" name="Google Shape;744;p123"/>
          <p:cNvSpPr txBox="1"/>
          <p:nvPr>
            <p:ph type="title"/>
          </p:nvPr>
        </p:nvSpPr>
        <p:spPr>
          <a:xfrm>
            <a:off x="474100" y="3452850"/>
            <a:ext cx="83190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5">
  <p:cSld name="CUSTOM_5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3"/>
          <p:cNvSpPr/>
          <p:nvPr/>
        </p:nvSpPr>
        <p:spPr>
          <a:xfrm>
            <a:off x="5726760" y="964384"/>
            <a:ext cx="1700100" cy="1700100"/>
          </a:xfrm>
          <a:prstGeom prst="ellipse">
            <a:avLst/>
          </a:prstGeom>
          <a:solidFill>
            <a:srgbClr val="FFA0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" name="Google Shape;122;p13"/>
          <p:cNvSpPr/>
          <p:nvPr/>
        </p:nvSpPr>
        <p:spPr>
          <a:xfrm>
            <a:off x="5834238" y="1071863"/>
            <a:ext cx="1485300" cy="1485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" name="Google Shape;123;p13"/>
          <p:cNvSpPr/>
          <p:nvPr/>
        </p:nvSpPr>
        <p:spPr>
          <a:xfrm>
            <a:off x="3711845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" name="Google Shape;124;p13"/>
          <p:cNvSpPr/>
          <p:nvPr/>
        </p:nvSpPr>
        <p:spPr>
          <a:xfrm>
            <a:off x="1705121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" name="Google Shape;125;p13"/>
          <p:cNvSpPr/>
          <p:nvPr/>
        </p:nvSpPr>
        <p:spPr>
          <a:xfrm>
            <a:off x="3732387" y="981053"/>
            <a:ext cx="1666800" cy="1666800"/>
          </a:xfrm>
          <a:prstGeom prst="ellipse">
            <a:avLst/>
          </a:prstGeom>
          <a:solidFill>
            <a:srgbClr val="F3F3F3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" name="Google Shape;126;p13"/>
          <p:cNvSpPr/>
          <p:nvPr/>
        </p:nvSpPr>
        <p:spPr>
          <a:xfrm>
            <a:off x="1721345" y="981053"/>
            <a:ext cx="1666800" cy="1666800"/>
          </a:xfrm>
          <a:prstGeom prst="ellipse">
            <a:avLst/>
          </a:prstGeom>
          <a:solidFill>
            <a:srgbClr val="FFD6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" name="Google Shape;127;p13"/>
          <p:cNvSpPr txBox="1"/>
          <p:nvPr>
            <p:ph type="title"/>
          </p:nvPr>
        </p:nvSpPr>
        <p:spPr>
          <a:xfrm>
            <a:off x="2000175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8" name="Google Shape;128;p13"/>
          <p:cNvSpPr txBox="1"/>
          <p:nvPr>
            <p:ph idx="2" type="title"/>
          </p:nvPr>
        </p:nvSpPr>
        <p:spPr>
          <a:xfrm>
            <a:off x="4064738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idx="3" type="title"/>
          </p:nvPr>
        </p:nvSpPr>
        <p:spPr>
          <a:xfrm>
            <a:off x="6013613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idx="4" type="title"/>
          </p:nvPr>
        </p:nvSpPr>
        <p:spPr>
          <a:xfrm>
            <a:off x="796125" y="3479675"/>
            <a:ext cx="3041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131" name="Google Shape;131;p13"/>
          <p:cNvCxnSpPr/>
          <p:nvPr/>
        </p:nvCxnSpPr>
        <p:spPr>
          <a:xfrm>
            <a:off x="4132700" y="3238175"/>
            <a:ext cx="0" cy="132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4517350" y="3238175"/>
            <a:ext cx="3864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">
    <p:bg>
      <p:bgPr>
        <a:solidFill>
          <a:schemeClr val="dk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24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47" name="Google Shape;747;p124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124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124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124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124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24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3" name="Google Shape;753;p124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4" name="Google Shape;754;p124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55" name="Google Shape;755;p1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25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758" name="Google Shape;758;p125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59" name="Google Shape;759;p1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8">
  <p:cSld name="CUSTOM_1_1">
    <p:bg>
      <p:bgPr>
        <a:solidFill>
          <a:schemeClr val="accent1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2" name="Google Shape;762;p126"/>
          <p:cNvCxnSpPr/>
          <p:nvPr/>
        </p:nvCxnSpPr>
        <p:spPr>
          <a:xfrm>
            <a:off x="476250" y="1474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3" name="Google Shape;763;p126"/>
          <p:cNvSpPr txBox="1"/>
          <p:nvPr>
            <p:ph type="title"/>
          </p:nvPr>
        </p:nvSpPr>
        <p:spPr>
          <a:xfrm>
            <a:off x="476250" y="344675"/>
            <a:ext cx="3681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descr="Image" id="764" name="Google Shape;764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517" y="1011575"/>
            <a:ext cx="3469304" cy="31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126"/>
          <p:cNvSpPr txBox="1"/>
          <p:nvPr>
            <p:ph idx="1" type="body"/>
          </p:nvPr>
        </p:nvSpPr>
        <p:spPr>
          <a:xfrm>
            <a:off x="475450" y="1867225"/>
            <a:ext cx="34692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66" name="Google Shape;766;p126"/>
          <p:cNvSpPr/>
          <p:nvPr>
            <p:ph idx="2" type="pic"/>
          </p:nvPr>
        </p:nvSpPr>
        <p:spPr>
          <a:xfrm>
            <a:off x="4964675" y="1106500"/>
            <a:ext cx="3285000" cy="184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1">
  <p:cSld name="CUSTOM_1_1_1">
    <p:bg>
      <p:bgPr>
        <a:solidFill>
          <a:srgbClr val="FFFFFF"/>
        </a:solid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9" name="Google Shape;769;p127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0" name="Google Shape;770;p127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8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773" name="Google Shape;773;p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128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775" name="Google Shape;775;p128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6" name="Google Shape;776;p128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29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779" name="Google Shape;779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129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781" name="Google Shape;781;p129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2" name="Google Shape;782;p129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2">
  <p:cSld name="CUSTOM_2_3_1">
    <p:bg>
      <p:bgPr>
        <a:solidFill>
          <a:srgbClr val="000000"/>
        </a:solidFill>
      </p:bgPr>
    </p:bg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30"/>
          <p:cNvSpPr/>
          <p:nvPr/>
        </p:nvSpPr>
        <p:spPr>
          <a:xfrm>
            <a:off x="3056975" y="0"/>
            <a:ext cx="31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785" name="Google Shape;785;p130"/>
          <p:cNvSpPr txBox="1"/>
          <p:nvPr/>
        </p:nvSpPr>
        <p:spPr>
          <a:xfrm>
            <a:off x="4348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6" name="Google Shape;786;p130"/>
          <p:cNvSpPr txBox="1"/>
          <p:nvPr/>
        </p:nvSpPr>
        <p:spPr>
          <a:xfrm>
            <a:off x="475150" y="23716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7" name="Google Shape;787;p130"/>
          <p:cNvSpPr txBox="1"/>
          <p:nvPr/>
        </p:nvSpPr>
        <p:spPr>
          <a:xfrm>
            <a:off x="537900" y="37522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8" name="Google Shape;788;p130"/>
          <p:cNvSpPr txBox="1"/>
          <p:nvPr/>
        </p:nvSpPr>
        <p:spPr>
          <a:xfrm>
            <a:off x="65532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9" name="Google Shape;789;p130"/>
          <p:cNvSpPr txBox="1"/>
          <p:nvPr/>
        </p:nvSpPr>
        <p:spPr>
          <a:xfrm>
            <a:off x="6584575" y="23308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90" name="Google Shape;790;p130"/>
          <p:cNvSpPr txBox="1"/>
          <p:nvPr/>
        </p:nvSpPr>
        <p:spPr>
          <a:xfrm>
            <a:off x="6660775" y="37965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91" name="Google Shape;791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4">
  <p:cSld name="CUSTOM_2_2">
    <p:bg>
      <p:bgPr>
        <a:solidFill>
          <a:schemeClr val="dk1"/>
        </a:solid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31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794" name="Google Shape;794;p131"/>
          <p:cNvSpPr txBox="1"/>
          <p:nvPr>
            <p:ph type="title"/>
          </p:nvPr>
        </p:nvSpPr>
        <p:spPr>
          <a:xfrm>
            <a:off x="615075" y="10719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95" name="Google Shape;795;p131"/>
          <p:cNvSpPr txBox="1"/>
          <p:nvPr>
            <p:ph idx="2" type="title"/>
          </p:nvPr>
        </p:nvSpPr>
        <p:spPr>
          <a:xfrm>
            <a:off x="544625" y="5705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6" name="Google Shape;796;p131"/>
          <p:cNvSpPr txBox="1"/>
          <p:nvPr>
            <p:ph idx="3" type="title"/>
          </p:nvPr>
        </p:nvSpPr>
        <p:spPr>
          <a:xfrm>
            <a:off x="5323125" y="12243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97" name="Google Shape;797;p131"/>
          <p:cNvSpPr txBox="1"/>
          <p:nvPr>
            <p:ph idx="4" type="title"/>
          </p:nvPr>
        </p:nvSpPr>
        <p:spPr>
          <a:xfrm>
            <a:off x="5252675" y="7229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98" name="Google Shape;798;p1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5">
  <p:cSld name="CUSTOM_2_1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801" name="Google Shape;801;p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132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803" name="Google Shape;803;p132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4" name="Google Shape;804;p132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05" name="Google Shape;805;p132"/>
          <p:cNvSpPr txBox="1"/>
          <p:nvPr>
            <p:ph idx="2" type="title"/>
          </p:nvPr>
        </p:nvSpPr>
        <p:spPr>
          <a:xfrm>
            <a:off x="636438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806" name="Google Shape;806;p132"/>
          <p:cNvCxnSpPr/>
          <p:nvPr/>
        </p:nvCxnSpPr>
        <p:spPr>
          <a:xfrm>
            <a:off x="636438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7" name="Google Shape;807;p132"/>
          <p:cNvSpPr txBox="1"/>
          <p:nvPr>
            <p:ph idx="3" type="body"/>
          </p:nvPr>
        </p:nvSpPr>
        <p:spPr>
          <a:xfrm>
            <a:off x="636463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">
  <p:cSld name="CUSTOM_2_1_1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33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810" name="Google Shape;810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133"/>
          <p:cNvSpPr/>
          <p:nvPr>
            <p:ph idx="2" type="pic"/>
          </p:nvPr>
        </p:nvSpPr>
        <p:spPr>
          <a:xfrm>
            <a:off x="3653875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2" name="Google Shape;812;p133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13" name="Google Shape;813;p133"/>
          <p:cNvSpPr txBox="1"/>
          <p:nvPr>
            <p:ph idx="3" type="body"/>
          </p:nvPr>
        </p:nvSpPr>
        <p:spPr>
          <a:xfrm>
            <a:off x="62437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14" name="Google Shape;814;p133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15" name="Google Shape;815;p133"/>
          <p:cNvSpPr txBox="1"/>
          <p:nvPr>
            <p:ph idx="4" type="title"/>
          </p:nvPr>
        </p:nvSpPr>
        <p:spPr>
          <a:xfrm>
            <a:off x="62437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816" name="Google Shape;816;p133"/>
          <p:cNvCxnSpPr/>
          <p:nvPr/>
        </p:nvCxnSpPr>
        <p:spPr>
          <a:xfrm>
            <a:off x="5945645" y="4136321"/>
            <a:ext cx="509100" cy="0"/>
          </a:xfrm>
          <a:prstGeom prst="straightConnector1">
            <a:avLst/>
          </a:prstGeom>
          <a:noFill/>
          <a:ln cap="flat" cmpd="sng" w="38100">
            <a:solidFill>
              <a:srgbClr val="121212"/>
            </a:solidFill>
            <a:prstDash val="solid"/>
            <a:miter lim="400000"/>
            <a:headEnd len="sm" w="sm" type="none"/>
            <a:tailEnd len="sm" w="sm" type="oval"/>
          </a:ln>
        </p:spPr>
      </p:cxnSp>
      <p:cxnSp>
        <p:nvCxnSpPr>
          <p:cNvPr id="817" name="Google Shape;817;p133"/>
          <p:cNvCxnSpPr/>
          <p:nvPr/>
        </p:nvCxnSpPr>
        <p:spPr>
          <a:xfrm>
            <a:off x="2881630" y="2744780"/>
            <a:ext cx="50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oval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"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4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7" name="Google Shape;137;p14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" name="Google Shape;138;p14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9" name="Google Shape;139;p14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41" name="Google Shape;141;p14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42" name="Google Shape;142;p14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43" name="Google Shape;14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02">
  <p:cSld name="CUSTOM_2_1_1_1">
    <p:bg>
      <p:bgPr>
        <a:solidFill>
          <a:schemeClr val="dk1"/>
        </a:solidFill>
      </p:bgPr>
    </p:bg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34"/>
          <p:cNvSpPr/>
          <p:nvPr/>
        </p:nvSpPr>
        <p:spPr>
          <a:xfrm>
            <a:off x="2769600" y="-31350"/>
            <a:ext cx="3604800" cy="520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0" name="Google Shape;820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134"/>
          <p:cNvSpPr/>
          <p:nvPr>
            <p:ph idx="2" type="pic"/>
          </p:nvPr>
        </p:nvSpPr>
        <p:spPr>
          <a:xfrm>
            <a:off x="3545400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2" name="Google Shape;822;p134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23" name="Google Shape;823;p134"/>
          <p:cNvSpPr txBox="1"/>
          <p:nvPr>
            <p:ph idx="3" type="body"/>
          </p:nvPr>
        </p:nvSpPr>
        <p:spPr>
          <a:xfrm>
            <a:off x="6512125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24" name="Google Shape;824;p134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25" name="Google Shape;825;p134"/>
          <p:cNvSpPr txBox="1"/>
          <p:nvPr>
            <p:ph idx="4" type="title"/>
          </p:nvPr>
        </p:nvSpPr>
        <p:spPr>
          <a:xfrm>
            <a:off x="6512125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3">
  <p:cSld name="CUSTOM_4"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p1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8" name="Google Shape;828;p135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9" name="Google Shape;829;p13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30" name="Google Shape;830;p135"/>
          <p:cNvSpPr/>
          <p:nvPr>
            <p:ph idx="2" type="pic"/>
          </p:nvPr>
        </p:nvSpPr>
        <p:spPr>
          <a:xfrm>
            <a:off x="456200" y="1529625"/>
            <a:ext cx="7970100" cy="1806900"/>
          </a:xfrm>
          <a:prstGeom prst="roundRect">
            <a:avLst>
              <a:gd fmla="val 9206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1" name="Google Shape;831;p135"/>
          <p:cNvSpPr/>
          <p:nvPr/>
        </p:nvSpPr>
        <p:spPr>
          <a:xfrm>
            <a:off x="0" y="3193300"/>
            <a:ext cx="9144000" cy="1950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chemeClr val="accent4"/>
        </a:solidFill>
      </p:bgPr>
    </p:bg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3" name="Google Shape;833;p136"/>
          <p:cNvCxnSpPr/>
          <p:nvPr/>
        </p:nvCxnSpPr>
        <p:spPr>
          <a:xfrm>
            <a:off x="989800" y="1013400"/>
            <a:ext cx="0" cy="1673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4" name="Google Shape;834;p136"/>
          <p:cNvSpPr txBox="1"/>
          <p:nvPr>
            <p:ph type="title"/>
          </p:nvPr>
        </p:nvSpPr>
        <p:spPr>
          <a:xfrm>
            <a:off x="1166575" y="1025175"/>
            <a:ext cx="68580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Outfit"/>
              <a:buNone/>
              <a:defRPr b="1" sz="35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35" name="Google Shape;835;p1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USTOM_3_2">
    <p:bg>
      <p:bgPr>
        <a:solidFill>
          <a:schemeClr val="accent4"/>
        </a:soli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7" name="Google Shape;837;p137"/>
          <p:cNvCxnSpPr/>
          <p:nvPr/>
        </p:nvCxnSpPr>
        <p:spPr>
          <a:xfrm>
            <a:off x="998450" y="1535400"/>
            <a:ext cx="0" cy="20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8" name="Google Shape;838;p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137"/>
          <p:cNvSpPr txBox="1"/>
          <p:nvPr/>
        </p:nvSpPr>
        <p:spPr>
          <a:xfrm>
            <a:off x="1288050" y="1714950"/>
            <a:ext cx="497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Outfit"/>
                <a:ea typeface="Outfit"/>
                <a:cs typeface="Outfit"/>
                <a:sym typeface="Outfit"/>
              </a:rPr>
              <a:t>Let’s Talk</a:t>
            </a:r>
            <a:endParaRPr b="1"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40" name="Google Shape;840;p137"/>
          <p:cNvSpPr txBox="1"/>
          <p:nvPr/>
        </p:nvSpPr>
        <p:spPr>
          <a:xfrm>
            <a:off x="1288050" y="2380583"/>
            <a:ext cx="3172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utfit"/>
                <a:ea typeface="Outfit"/>
                <a:cs typeface="Outfit"/>
                <a:sym typeface="Outfit"/>
              </a:rPr>
              <a:t>info@cdpi.dev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41" name="Google Shape;841;p137"/>
          <p:cNvSpPr txBox="1"/>
          <p:nvPr>
            <p:ph idx="1" type="body"/>
          </p:nvPr>
        </p:nvSpPr>
        <p:spPr>
          <a:xfrm>
            <a:off x="1339900" y="2942475"/>
            <a:ext cx="3579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3">
  <p:cSld name="CUSTOM_3_1">
    <p:bg>
      <p:bgPr>
        <a:solidFill>
          <a:schemeClr val="accent1"/>
        </a:solidFill>
      </p:bgPr>
    </p:bg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Google Shape;843;p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4" name="Google Shape;844;p13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5" name="Google Shape;845;p13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pointers">
  <p:cSld name="CUSTOM_3_1_3">
    <p:bg>
      <p:bgPr>
        <a:solidFill>
          <a:schemeClr val="accent1"/>
        </a:solid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1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139"/>
          <p:cNvSpPr txBox="1"/>
          <p:nvPr>
            <p:ph type="title"/>
          </p:nvPr>
        </p:nvSpPr>
        <p:spPr>
          <a:xfrm>
            <a:off x="476250" y="1230250"/>
            <a:ext cx="228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49" name="Google Shape;849;p139"/>
          <p:cNvSpPr txBox="1"/>
          <p:nvPr>
            <p:ph idx="1" type="subTitle"/>
          </p:nvPr>
        </p:nvSpPr>
        <p:spPr>
          <a:xfrm>
            <a:off x="3282900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50" name="Google Shape;850;p139"/>
          <p:cNvSpPr txBox="1"/>
          <p:nvPr>
            <p:ph idx="2" type="subTitle"/>
          </p:nvPr>
        </p:nvSpPr>
        <p:spPr>
          <a:xfrm>
            <a:off x="3282900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51" name="Google Shape;851;p139"/>
          <p:cNvSpPr txBox="1"/>
          <p:nvPr>
            <p:ph idx="3" type="subTitle"/>
          </p:nvPr>
        </p:nvSpPr>
        <p:spPr>
          <a:xfrm>
            <a:off x="6485175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52" name="Google Shape;852;p139"/>
          <p:cNvSpPr txBox="1"/>
          <p:nvPr>
            <p:ph idx="4" type="subTitle"/>
          </p:nvPr>
        </p:nvSpPr>
        <p:spPr>
          <a:xfrm>
            <a:off x="6485175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53" name="Google Shape;853;p139"/>
          <p:cNvSpPr txBox="1"/>
          <p:nvPr>
            <p:ph idx="5" type="body"/>
          </p:nvPr>
        </p:nvSpPr>
        <p:spPr>
          <a:xfrm>
            <a:off x="3282900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54" name="Google Shape;854;p139"/>
          <p:cNvSpPr txBox="1"/>
          <p:nvPr>
            <p:ph idx="6" type="body"/>
          </p:nvPr>
        </p:nvSpPr>
        <p:spPr>
          <a:xfrm>
            <a:off x="3282900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55" name="Google Shape;855;p139"/>
          <p:cNvSpPr txBox="1"/>
          <p:nvPr>
            <p:ph idx="7" type="body"/>
          </p:nvPr>
        </p:nvSpPr>
        <p:spPr>
          <a:xfrm>
            <a:off x="6485175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56" name="Google Shape;856;p139"/>
          <p:cNvSpPr txBox="1"/>
          <p:nvPr>
            <p:ph idx="8" type="body"/>
          </p:nvPr>
        </p:nvSpPr>
        <p:spPr>
          <a:xfrm>
            <a:off x="6485175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 2">
  <p:cSld name="CUSTOM_3_1_2">
    <p:bg>
      <p:bgPr>
        <a:solidFill>
          <a:schemeClr val="accen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Google Shape;858;p1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140"/>
          <p:cNvSpPr txBox="1"/>
          <p:nvPr>
            <p:ph type="title"/>
          </p:nvPr>
        </p:nvSpPr>
        <p:spPr>
          <a:xfrm>
            <a:off x="476250" y="1391250"/>
            <a:ext cx="32985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860" name="Google Shape;860;p140"/>
          <p:cNvCxnSpPr/>
          <p:nvPr/>
        </p:nvCxnSpPr>
        <p:spPr>
          <a:xfrm>
            <a:off x="4563050" y="1582225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861" name="Google Shape;861;p140"/>
          <p:cNvCxnSpPr/>
          <p:nvPr/>
        </p:nvCxnSpPr>
        <p:spPr>
          <a:xfrm>
            <a:off x="4563050" y="2425188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862" name="Google Shape;862;p140"/>
          <p:cNvCxnSpPr/>
          <p:nvPr/>
        </p:nvCxnSpPr>
        <p:spPr>
          <a:xfrm>
            <a:off x="4563050" y="32681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863" name="Google Shape;863;p140"/>
          <p:cNvCxnSpPr/>
          <p:nvPr/>
        </p:nvCxnSpPr>
        <p:spPr>
          <a:xfrm>
            <a:off x="4563050" y="41063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64" name="Google Shape;864;p140"/>
          <p:cNvSpPr txBox="1"/>
          <p:nvPr>
            <p:ph idx="1" type="subTitle"/>
          </p:nvPr>
        </p:nvSpPr>
        <p:spPr>
          <a:xfrm>
            <a:off x="4563050" y="939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865" name="Google Shape;865;p140"/>
          <p:cNvSpPr txBox="1"/>
          <p:nvPr>
            <p:ph idx="2" type="subTitle"/>
          </p:nvPr>
        </p:nvSpPr>
        <p:spPr>
          <a:xfrm>
            <a:off x="4563050" y="17870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866" name="Google Shape;866;p140"/>
          <p:cNvSpPr txBox="1"/>
          <p:nvPr>
            <p:ph idx="3" type="subTitle"/>
          </p:nvPr>
        </p:nvSpPr>
        <p:spPr>
          <a:xfrm>
            <a:off x="4563050" y="2625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867" name="Google Shape;867;p140"/>
          <p:cNvSpPr txBox="1"/>
          <p:nvPr>
            <p:ph idx="4" type="subTitle"/>
          </p:nvPr>
        </p:nvSpPr>
        <p:spPr>
          <a:xfrm>
            <a:off x="4563050" y="34634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868" name="Google Shape;868;p140"/>
          <p:cNvSpPr txBox="1"/>
          <p:nvPr>
            <p:ph idx="5" type="subTitle"/>
          </p:nvPr>
        </p:nvSpPr>
        <p:spPr>
          <a:xfrm>
            <a:off x="7227725" y="9392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69" name="Google Shape;869;p140"/>
          <p:cNvSpPr txBox="1"/>
          <p:nvPr>
            <p:ph idx="6" type="subTitle"/>
          </p:nvPr>
        </p:nvSpPr>
        <p:spPr>
          <a:xfrm>
            <a:off x="7227725" y="17870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70" name="Google Shape;870;p140"/>
          <p:cNvSpPr txBox="1"/>
          <p:nvPr>
            <p:ph idx="7" type="subTitle"/>
          </p:nvPr>
        </p:nvSpPr>
        <p:spPr>
          <a:xfrm>
            <a:off x="7227725" y="2634775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71" name="Google Shape;871;p140"/>
          <p:cNvSpPr txBox="1"/>
          <p:nvPr>
            <p:ph idx="8" type="subTitle"/>
          </p:nvPr>
        </p:nvSpPr>
        <p:spPr>
          <a:xfrm>
            <a:off x="7227725" y="34634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72" name="Google Shape;872;p140"/>
          <p:cNvSpPr txBox="1"/>
          <p:nvPr/>
        </p:nvSpPr>
        <p:spPr>
          <a:xfrm>
            <a:off x="545650" y="2567275"/>
            <a:ext cx="28356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3">
  <p:cSld name="CUSTOM_3_1_1">
    <p:bg>
      <p:bgPr>
        <a:solidFill>
          <a:schemeClr val="dk1"/>
        </a:solid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1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5" name="Google Shape;875;p141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6" name="Google Shape;876;p141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77" name="Google Shape;877;p141"/>
          <p:cNvSpPr/>
          <p:nvPr/>
        </p:nvSpPr>
        <p:spPr>
          <a:xfrm>
            <a:off x="787175" y="1421950"/>
            <a:ext cx="2137800" cy="213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141"/>
          <p:cNvSpPr/>
          <p:nvPr/>
        </p:nvSpPr>
        <p:spPr>
          <a:xfrm>
            <a:off x="3503100" y="1421950"/>
            <a:ext cx="2137800" cy="213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141"/>
          <p:cNvSpPr/>
          <p:nvPr/>
        </p:nvSpPr>
        <p:spPr>
          <a:xfrm>
            <a:off x="6191250" y="1421950"/>
            <a:ext cx="2137800" cy="213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141"/>
          <p:cNvSpPr txBox="1"/>
          <p:nvPr>
            <p:ph idx="2" type="title"/>
          </p:nvPr>
        </p:nvSpPr>
        <p:spPr>
          <a:xfrm>
            <a:off x="1115825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81" name="Google Shape;881;p141"/>
          <p:cNvSpPr txBox="1"/>
          <p:nvPr>
            <p:ph idx="3" type="title"/>
          </p:nvPr>
        </p:nvSpPr>
        <p:spPr>
          <a:xfrm>
            <a:off x="38178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82" name="Google Shape;882;p141"/>
          <p:cNvSpPr txBox="1"/>
          <p:nvPr>
            <p:ph idx="4" type="title"/>
          </p:nvPr>
        </p:nvSpPr>
        <p:spPr>
          <a:xfrm>
            <a:off x="65476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83" name="Google Shape;883;p141"/>
          <p:cNvSpPr txBox="1"/>
          <p:nvPr>
            <p:ph idx="1" type="body"/>
          </p:nvPr>
        </p:nvSpPr>
        <p:spPr>
          <a:xfrm>
            <a:off x="5814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84" name="Google Shape;884;p141"/>
          <p:cNvSpPr txBox="1"/>
          <p:nvPr>
            <p:ph idx="5" type="body"/>
          </p:nvPr>
        </p:nvSpPr>
        <p:spPr>
          <a:xfrm>
            <a:off x="330180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85" name="Google Shape;885;p141"/>
          <p:cNvSpPr txBox="1"/>
          <p:nvPr>
            <p:ph idx="6" type="body"/>
          </p:nvPr>
        </p:nvSpPr>
        <p:spPr>
          <a:xfrm>
            <a:off x="59899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">
    <p:bg>
      <p:bgPr>
        <a:solidFill>
          <a:schemeClr val="dk1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42"/>
          <p:cNvSpPr/>
          <p:nvPr/>
        </p:nvSpPr>
        <p:spPr>
          <a:xfrm>
            <a:off x="57917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142"/>
          <p:cNvSpPr/>
          <p:nvPr/>
        </p:nvSpPr>
        <p:spPr>
          <a:xfrm>
            <a:off x="219583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142"/>
          <p:cNvSpPr/>
          <p:nvPr/>
        </p:nvSpPr>
        <p:spPr>
          <a:xfrm>
            <a:off x="381249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142"/>
          <p:cNvSpPr/>
          <p:nvPr/>
        </p:nvSpPr>
        <p:spPr>
          <a:xfrm>
            <a:off x="542915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142"/>
          <p:cNvSpPr/>
          <p:nvPr/>
        </p:nvSpPr>
        <p:spPr>
          <a:xfrm>
            <a:off x="704582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142"/>
          <p:cNvSpPr txBox="1"/>
          <p:nvPr>
            <p:ph type="title"/>
          </p:nvPr>
        </p:nvSpPr>
        <p:spPr>
          <a:xfrm>
            <a:off x="7434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3" name="Google Shape;893;p142"/>
          <p:cNvSpPr txBox="1"/>
          <p:nvPr>
            <p:ph idx="2" type="title"/>
          </p:nvPr>
        </p:nvSpPr>
        <p:spPr>
          <a:xfrm>
            <a:off x="2381388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4" name="Google Shape;894;p142"/>
          <p:cNvSpPr txBox="1"/>
          <p:nvPr>
            <p:ph idx="3" type="title"/>
          </p:nvPr>
        </p:nvSpPr>
        <p:spPr>
          <a:xfrm>
            <a:off x="39980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5" name="Google Shape;895;p142"/>
          <p:cNvSpPr txBox="1"/>
          <p:nvPr>
            <p:ph idx="4" type="title"/>
          </p:nvPr>
        </p:nvSpPr>
        <p:spPr>
          <a:xfrm>
            <a:off x="561471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6" name="Google Shape;896;p142"/>
          <p:cNvSpPr txBox="1"/>
          <p:nvPr>
            <p:ph idx="5" type="title"/>
          </p:nvPr>
        </p:nvSpPr>
        <p:spPr>
          <a:xfrm>
            <a:off x="725266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7" name="Google Shape;897;p142"/>
          <p:cNvSpPr txBox="1"/>
          <p:nvPr>
            <p:ph idx="1" type="body"/>
          </p:nvPr>
        </p:nvSpPr>
        <p:spPr>
          <a:xfrm>
            <a:off x="57917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98" name="Google Shape;898;p142"/>
          <p:cNvSpPr txBox="1"/>
          <p:nvPr>
            <p:ph idx="6" type="body"/>
          </p:nvPr>
        </p:nvSpPr>
        <p:spPr>
          <a:xfrm>
            <a:off x="219585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99" name="Google Shape;899;p142"/>
          <p:cNvSpPr txBox="1"/>
          <p:nvPr>
            <p:ph idx="7" type="body"/>
          </p:nvPr>
        </p:nvSpPr>
        <p:spPr>
          <a:xfrm>
            <a:off x="38125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00" name="Google Shape;900;p142"/>
          <p:cNvSpPr txBox="1"/>
          <p:nvPr>
            <p:ph idx="8" type="body"/>
          </p:nvPr>
        </p:nvSpPr>
        <p:spPr>
          <a:xfrm>
            <a:off x="542920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01" name="Google Shape;901;p142"/>
          <p:cNvSpPr txBox="1"/>
          <p:nvPr>
            <p:ph idx="9" type="body"/>
          </p:nvPr>
        </p:nvSpPr>
        <p:spPr>
          <a:xfrm>
            <a:off x="70671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902" name="Google Shape;902;p1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05" name="Google Shape;905;p1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6" name="Google Shape;906;p1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7">
  <p:cSld name="CUSTOM_1_4"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/>
          <p:nvPr/>
        </p:nvSpPr>
        <p:spPr>
          <a:xfrm>
            <a:off x="3081750" y="1081475"/>
            <a:ext cx="2980500" cy="298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/>
          <p:nvPr/>
        </p:nvSpPr>
        <p:spPr>
          <a:xfrm>
            <a:off x="3081713" y="1081463"/>
            <a:ext cx="2980500" cy="29805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" name="Google Shape;148;p15"/>
          <p:cNvSpPr txBox="1"/>
          <p:nvPr>
            <p:ph type="title"/>
          </p:nvPr>
        </p:nvSpPr>
        <p:spPr>
          <a:xfrm>
            <a:off x="3605850" y="1990350"/>
            <a:ext cx="19323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30412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50" name="Google Shape;150;p15"/>
          <p:cNvSpPr txBox="1"/>
          <p:nvPr>
            <p:ph idx="2" type="body"/>
          </p:nvPr>
        </p:nvSpPr>
        <p:spPr>
          <a:xfrm>
            <a:off x="627247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9" name="Google Shape;909;p1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_1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 type="blank">
  <p:cSld name="BLANK">
    <p:bg>
      <p:bgPr>
        <a:solidFill>
          <a:srgbClr val="FFFFFF"/>
        </a:solidFill>
      </p:bgPr>
    </p:bg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46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3">
  <p:cSld name="CUSTOM_1_3_1">
    <p:bg>
      <p:bgPr>
        <a:solidFill>
          <a:schemeClr val="dk1"/>
        </a:solidFill>
      </p:bgPr>
    </p:bg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Google Shape;915;p1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_4">
    <p:bg>
      <p:bgPr>
        <a:solidFill>
          <a:schemeClr val="dk1"/>
        </a:solidFill>
      </p:bgPr>
    </p:bg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48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918" name="Google Shape;918;p1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eeba's Theme">
  <p:cSld name="1_Title Subtitle Only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49"/>
          <p:cNvSpPr txBox="1"/>
          <p:nvPr>
            <p:ph type="title"/>
          </p:nvPr>
        </p:nvSpPr>
        <p:spPr>
          <a:xfrm>
            <a:off x="685800" y="209971"/>
            <a:ext cx="77724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21" name="Google Shape;921;p149"/>
          <p:cNvSpPr txBox="1"/>
          <p:nvPr>
            <p:ph idx="1" type="body"/>
          </p:nvPr>
        </p:nvSpPr>
        <p:spPr>
          <a:xfrm>
            <a:off x="685800" y="700088"/>
            <a:ext cx="7772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marR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22" name="Google Shape;922;p1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925" name="Google Shape;925;p1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x">
  <p:cSld name="TITLE_AND_BODY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" name="Google Shape;928;p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9" name="Google Shape;929;p152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0" name="Google Shape;930;p152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TITLE_AND_BODY_4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1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3" name="Google Shape;933;p153"/>
          <p:cNvCxnSpPr/>
          <p:nvPr/>
        </p:nvCxnSpPr>
        <p:spPr>
          <a:xfrm>
            <a:off x="488550" y="2048450"/>
            <a:ext cx="8166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4" name="Google Shape;934;p153"/>
          <p:cNvSpPr/>
          <p:nvPr/>
        </p:nvSpPr>
        <p:spPr>
          <a:xfrm>
            <a:off x="4885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153"/>
          <p:cNvSpPr/>
          <p:nvPr/>
        </p:nvSpPr>
        <p:spPr>
          <a:xfrm>
            <a:off x="4885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153"/>
          <p:cNvSpPr/>
          <p:nvPr/>
        </p:nvSpPr>
        <p:spPr>
          <a:xfrm>
            <a:off x="45854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153"/>
          <p:cNvSpPr/>
          <p:nvPr/>
        </p:nvSpPr>
        <p:spPr>
          <a:xfrm>
            <a:off x="45854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153"/>
          <p:cNvSpPr txBox="1"/>
          <p:nvPr>
            <p:ph type="title"/>
          </p:nvPr>
        </p:nvSpPr>
        <p:spPr>
          <a:xfrm>
            <a:off x="770250" y="679825"/>
            <a:ext cx="7603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39" name="Google Shape;939;p153"/>
          <p:cNvSpPr txBox="1"/>
          <p:nvPr>
            <p:ph idx="1" type="body"/>
          </p:nvPr>
        </p:nvSpPr>
        <p:spPr>
          <a:xfrm>
            <a:off x="1377575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40" name="Google Shape;940;p153"/>
          <p:cNvSpPr txBox="1"/>
          <p:nvPr>
            <p:ph idx="2" type="body"/>
          </p:nvPr>
        </p:nvSpPr>
        <p:spPr>
          <a:xfrm>
            <a:off x="1377575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41" name="Google Shape;941;p153"/>
          <p:cNvSpPr txBox="1"/>
          <p:nvPr>
            <p:ph idx="3" type="body"/>
          </p:nvPr>
        </p:nvSpPr>
        <p:spPr>
          <a:xfrm>
            <a:off x="5474500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42" name="Google Shape;942;p153"/>
          <p:cNvSpPr txBox="1"/>
          <p:nvPr>
            <p:ph idx="4" type="body"/>
          </p:nvPr>
        </p:nvSpPr>
        <p:spPr>
          <a:xfrm>
            <a:off x="5474500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">
  <p:cSld name="TITLE_AND_BODY_3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p1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5" name="Google Shape;945;p154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6" name="Google Shape;946;p154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47" name="Google Shape;947;p154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48" name="Google Shape;948;p154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49" name="Google Shape;949;p154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50" name="Google Shape;950;p154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51" name="Google Shape;951;p154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52" name="Google Shape;952;p154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53" name="Google Shape;953;p154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54" name="Google Shape;954;p154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55" name="Google Shape;955;p154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56" name="Google Shape;956;p154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57" name="Google Shape;957;p154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58" name="Google Shape;958;p154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slide">
  <p:cSld name="CUSTOM_1_4_1"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/>
          <p:nvPr>
            <p:ph idx="2" type="pic"/>
          </p:nvPr>
        </p:nvSpPr>
        <p:spPr>
          <a:xfrm>
            <a:off x="0" y="44725"/>
            <a:ext cx="91440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16"/>
          <p:cNvSpPr txBox="1"/>
          <p:nvPr>
            <p:ph type="title"/>
          </p:nvPr>
        </p:nvSpPr>
        <p:spPr>
          <a:xfrm>
            <a:off x="474100" y="3452850"/>
            <a:ext cx="83190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6" name="Google Shape;15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 black">
  <p:cSld name="TITLE_AND_BODY_3_1">
    <p:bg>
      <p:bgPr>
        <a:solidFill>
          <a:schemeClr val="dk1"/>
        </a:solid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0" name="Google Shape;960;p155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1" name="Google Shape;961;p15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62" name="Google Shape;962;p155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63" name="Google Shape;963;p155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64" name="Google Shape;964;p155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65" name="Google Shape;965;p155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966" name="Google Shape;966;p155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67" name="Google Shape;967;p155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68" name="Google Shape;968;p155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69" name="Google Shape;969;p155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70" name="Google Shape;970;p155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71" name="Google Shape;971;p155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72" name="Google Shape;972;p155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73" name="Google Shape;973;p155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974" name="Google Shape;974;p1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ITLE_AND_BODY_2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976;p1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7" name="Google Shape;977;p156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8" name="Google Shape;978;p156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graphicFrame>
        <p:nvGraphicFramePr>
          <p:cNvPr id="979" name="Google Shape;979;p156"/>
          <p:cNvGraphicFramePr/>
          <p:nvPr/>
        </p:nvGraphicFramePr>
        <p:xfrm>
          <a:off x="477100" y="1315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{196CC8A5-21FD-4EFC-8BEB-3347A859B72F}</a:tableStyleId>
              </a:tblPr>
              <a:tblGrid>
                <a:gridCol w="3102725"/>
                <a:gridCol w="1551775"/>
                <a:gridCol w="1551775"/>
                <a:gridCol w="1984375"/>
              </a:tblGrid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13131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80" name="Google Shape;980;p156"/>
          <p:cNvSpPr txBox="1"/>
          <p:nvPr>
            <p:ph idx="1" type="body"/>
          </p:nvPr>
        </p:nvSpPr>
        <p:spPr>
          <a:xfrm>
            <a:off x="47410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81" name="Google Shape;981;p156"/>
          <p:cNvSpPr txBox="1"/>
          <p:nvPr>
            <p:ph idx="2" type="body"/>
          </p:nvPr>
        </p:nvSpPr>
        <p:spPr>
          <a:xfrm>
            <a:off x="37301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82" name="Google Shape;982;p156"/>
          <p:cNvSpPr txBox="1"/>
          <p:nvPr>
            <p:ph idx="3" type="body"/>
          </p:nvPr>
        </p:nvSpPr>
        <p:spPr>
          <a:xfrm>
            <a:off x="65766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Google Shape;984;p1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5" name="Google Shape;985;p15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6" name="Google Shape;986;p15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2">
  <p:cSld name="TITLE_ONLY_2">
    <p:bg>
      <p:bgPr>
        <a:solidFill>
          <a:schemeClr val="dk1"/>
        </a:solidFill>
      </p:bgPr>
    </p:bg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Google Shape;988;p1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158"/>
          <p:cNvSpPr/>
          <p:nvPr/>
        </p:nvSpPr>
        <p:spPr>
          <a:xfrm>
            <a:off x="937037" y="1143000"/>
            <a:ext cx="2857500" cy="2857500"/>
          </a:xfrm>
          <a:prstGeom prst="ellipse">
            <a:avLst/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90" name="Google Shape;990;p158"/>
          <p:cNvSpPr txBox="1"/>
          <p:nvPr>
            <p:ph type="title"/>
          </p:nvPr>
        </p:nvSpPr>
        <p:spPr>
          <a:xfrm>
            <a:off x="4275825" y="1538575"/>
            <a:ext cx="41058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91" name="Google Shape;991;p158"/>
          <p:cNvSpPr txBox="1"/>
          <p:nvPr/>
        </p:nvSpPr>
        <p:spPr>
          <a:xfrm>
            <a:off x="1493675" y="1833750"/>
            <a:ext cx="1744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992" name="Google Shape;992;p158"/>
          <p:cNvSpPr txBox="1"/>
          <p:nvPr>
            <p:ph idx="1" type="body"/>
          </p:nvPr>
        </p:nvSpPr>
        <p:spPr>
          <a:xfrm>
            <a:off x="1489325" y="1900800"/>
            <a:ext cx="1752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3">
  <p:cSld name="TITLE_ONLY_1">
    <p:bg>
      <p:bgPr>
        <a:solidFill>
          <a:schemeClr val="dk1"/>
        </a:solid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4" name="Google Shape;994;p159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5" name="Google Shape;995;p159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96" name="Google Shape;996;p159"/>
          <p:cNvSpPr txBox="1"/>
          <p:nvPr>
            <p:ph idx="1" type="subTitle"/>
          </p:nvPr>
        </p:nvSpPr>
        <p:spPr>
          <a:xfrm>
            <a:off x="43222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97" name="Google Shape;997;p159"/>
          <p:cNvSpPr txBox="1"/>
          <p:nvPr>
            <p:ph idx="2" type="subTitle"/>
          </p:nvPr>
        </p:nvSpPr>
        <p:spPr>
          <a:xfrm>
            <a:off x="3417900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98" name="Google Shape;998;p159"/>
          <p:cNvSpPr txBox="1"/>
          <p:nvPr>
            <p:ph idx="3" type="subTitle"/>
          </p:nvPr>
        </p:nvSpPr>
        <p:spPr>
          <a:xfrm>
            <a:off x="640357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999" name="Google Shape;999;p159"/>
          <p:cNvSpPr txBox="1"/>
          <p:nvPr>
            <p:ph idx="4" type="body"/>
          </p:nvPr>
        </p:nvSpPr>
        <p:spPr>
          <a:xfrm>
            <a:off x="43222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00" name="Google Shape;1000;p159"/>
          <p:cNvSpPr txBox="1"/>
          <p:nvPr>
            <p:ph idx="5" type="body"/>
          </p:nvPr>
        </p:nvSpPr>
        <p:spPr>
          <a:xfrm>
            <a:off x="3417900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01" name="Google Shape;1001;p159"/>
          <p:cNvSpPr txBox="1"/>
          <p:nvPr>
            <p:ph idx="6" type="body"/>
          </p:nvPr>
        </p:nvSpPr>
        <p:spPr>
          <a:xfrm>
            <a:off x="640357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002" name="Google Shape;1002;p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1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Google Shape;1006;p1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4">
  <p:cSld name="CUSTOM_6"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1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09" name="Google Shape;1009;p162"/>
          <p:cNvGraphicFramePr/>
          <p:nvPr/>
        </p:nvGraphicFramePr>
        <p:xfrm>
          <a:off x="47625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{196CC8A5-21FD-4EFC-8BEB-3347A859B72F}</a:tableStyleId>
              </a:tblPr>
              <a:tblGrid>
                <a:gridCol w="2730500"/>
                <a:gridCol w="2730500"/>
                <a:gridCol w="2730500"/>
              </a:tblGrid>
              <a:tr h="792900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900"/>
                        <a:buFont typeface="Poppins SemiBold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9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79625"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6F8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BCAFF"/>
                    </a:solidFill>
                  </a:tcPr>
                </a:tc>
                <a:tc>
                  <a:txBody>
                    <a:bodyPr/>
                    <a:lstStyle/>
                    <a:p>
                      <a:pPr indent="1397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Medium"/>
                        <a:ea typeface="Outfit Medium"/>
                        <a:cs typeface="Outfit Medium"/>
                        <a:sym typeface="Outfit Medium"/>
                      </a:endParaRPr>
                    </a:p>
                  </a:txBody>
                  <a:tcPr marT="19050" marB="19050" marR="19050" marL="19050" anchor="ctr">
                    <a:lnL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010" name="Google Shape;1010;p162"/>
          <p:cNvSpPr txBox="1"/>
          <p:nvPr>
            <p:ph idx="1" type="body"/>
          </p:nvPr>
        </p:nvSpPr>
        <p:spPr>
          <a:xfrm>
            <a:off x="614725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011" name="Google Shape;1011;p162"/>
          <p:cNvSpPr txBox="1"/>
          <p:nvPr>
            <p:ph idx="2" type="body"/>
          </p:nvPr>
        </p:nvSpPr>
        <p:spPr>
          <a:xfrm>
            <a:off x="614725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12" name="Google Shape;1012;p162"/>
          <p:cNvSpPr txBox="1"/>
          <p:nvPr>
            <p:ph idx="3" type="body"/>
          </p:nvPr>
        </p:nvSpPr>
        <p:spPr>
          <a:xfrm>
            <a:off x="614725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13" name="Google Shape;1013;p162"/>
          <p:cNvSpPr txBox="1"/>
          <p:nvPr>
            <p:ph idx="4" type="body"/>
          </p:nvPr>
        </p:nvSpPr>
        <p:spPr>
          <a:xfrm>
            <a:off x="614725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14" name="Google Shape;1014;p162"/>
          <p:cNvSpPr txBox="1"/>
          <p:nvPr>
            <p:ph idx="5" type="body"/>
          </p:nvPr>
        </p:nvSpPr>
        <p:spPr>
          <a:xfrm>
            <a:off x="614725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15" name="Google Shape;1015;p162"/>
          <p:cNvSpPr txBox="1"/>
          <p:nvPr>
            <p:ph idx="6" type="body"/>
          </p:nvPr>
        </p:nvSpPr>
        <p:spPr>
          <a:xfrm>
            <a:off x="614725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16" name="Google Shape;1016;p162"/>
          <p:cNvSpPr txBox="1"/>
          <p:nvPr>
            <p:ph idx="7" type="body"/>
          </p:nvPr>
        </p:nvSpPr>
        <p:spPr>
          <a:xfrm>
            <a:off x="340470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●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○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Char char="■"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017" name="Google Shape;1017;p162"/>
          <p:cNvSpPr txBox="1"/>
          <p:nvPr>
            <p:ph idx="8" type="body"/>
          </p:nvPr>
        </p:nvSpPr>
        <p:spPr>
          <a:xfrm>
            <a:off x="340470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18" name="Google Shape;1018;p162"/>
          <p:cNvSpPr txBox="1"/>
          <p:nvPr>
            <p:ph idx="9" type="body"/>
          </p:nvPr>
        </p:nvSpPr>
        <p:spPr>
          <a:xfrm>
            <a:off x="340470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19" name="Google Shape;1019;p162"/>
          <p:cNvSpPr txBox="1"/>
          <p:nvPr>
            <p:ph idx="13" type="body"/>
          </p:nvPr>
        </p:nvSpPr>
        <p:spPr>
          <a:xfrm>
            <a:off x="340470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20" name="Google Shape;1020;p162"/>
          <p:cNvSpPr txBox="1"/>
          <p:nvPr>
            <p:ph idx="14" type="body"/>
          </p:nvPr>
        </p:nvSpPr>
        <p:spPr>
          <a:xfrm>
            <a:off x="340470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21" name="Google Shape;1021;p162"/>
          <p:cNvSpPr txBox="1"/>
          <p:nvPr>
            <p:ph idx="15" type="body"/>
          </p:nvPr>
        </p:nvSpPr>
        <p:spPr>
          <a:xfrm>
            <a:off x="340470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22" name="Google Shape;1022;p162"/>
          <p:cNvSpPr txBox="1"/>
          <p:nvPr>
            <p:ph idx="16" type="body"/>
          </p:nvPr>
        </p:nvSpPr>
        <p:spPr>
          <a:xfrm>
            <a:off x="6141950" y="7156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●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○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Char char="■"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023" name="Google Shape;1023;p162"/>
          <p:cNvSpPr txBox="1"/>
          <p:nvPr>
            <p:ph idx="17" type="body"/>
          </p:nvPr>
        </p:nvSpPr>
        <p:spPr>
          <a:xfrm>
            <a:off x="6141950" y="15654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24" name="Google Shape;1024;p162"/>
          <p:cNvSpPr txBox="1"/>
          <p:nvPr>
            <p:ph idx="18" type="body"/>
          </p:nvPr>
        </p:nvSpPr>
        <p:spPr>
          <a:xfrm>
            <a:off x="6141950" y="219160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25" name="Google Shape;1025;p162"/>
          <p:cNvSpPr txBox="1"/>
          <p:nvPr>
            <p:ph idx="19" type="body"/>
          </p:nvPr>
        </p:nvSpPr>
        <p:spPr>
          <a:xfrm>
            <a:off x="6141950" y="288932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26" name="Google Shape;1026;p162"/>
          <p:cNvSpPr txBox="1"/>
          <p:nvPr>
            <p:ph idx="20" type="body"/>
          </p:nvPr>
        </p:nvSpPr>
        <p:spPr>
          <a:xfrm>
            <a:off x="6141950" y="3587050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27" name="Google Shape;1027;p162"/>
          <p:cNvSpPr txBox="1"/>
          <p:nvPr>
            <p:ph idx="21" type="body"/>
          </p:nvPr>
        </p:nvSpPr>
        <p:spPr>
          <a:xfrm>
            <a:off x="6141950" y="4284775"/>
            <a:ext cx="23346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5">
  <p:cSld name="CUSTOM_5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1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163"/>
          <p:cNvSpPr/>
          <p:nvPr/>
        </p:nvSpPr>
        <p:spPr>
          <a:xfrm>
            <a:off x="5726760" y="964384"/>
            <a:ext cx="1700100" cy="1700100"/>
          </a:xfrm>
          <a:prstGeom prst="ellipse">
            <a:avLst/>
          </a:prstGeom>
          <a:solidFill>
            <a:srgbClr val="FFA0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1" name="Google Shape;1031;p163"/>
          <p:cNvSpPr/>
          <p:nvPr/>
        </p:nvSpPr>
        <p:spPr>
          <a:xfrm>
            <a:off x="5834238" y="1071863"/>
            <a:ext cx="1485300" cy="1485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2" name="Google Shape;1032;p163"/>
          <p:cNvSpPr/>
          <p:nvPr/>
        </p:nvSpPr>
        <p:spPr>
          <a:xfrm>
            <a:off x="3711845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3" name="Google Shape;1033;p163"/>
          <p:cNvSpPr/>
          <p:nvPr/>
        </p:nvSpPr>
        <p:spPr>
          <a:xfrm>
            <a:off x="1705121" y="964828"/>
            <a:ext cx="1699200" cy="1699200"/>
          </a:xfrm>
          <a:prstGeom prst="roundRect">
            <a:avLst>
              <a:gd fmla="val 15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4" name="Google Shape;1034;p163"/>
          <p:cNvSpPr/>
          <p:nvPr/>
        </p:nvSpPr>
        <p:spPr>
          <a:xfrm>
            <a:off x="3732387" y="981053"/>
            <a:ext cx="1666800" cy="1666800"/>
          </a:xfrm>
          <a:prstGeom prst="ellipse">
            <a:avLst/>
          </a:prstGeom>
          <a:solidFill>
            <a:srgbClr val="F3F3F3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5" name="Google Shape;1035;p163"/>
          <p:cNvSpPr/>
          <p:nvPr/>
        </p:nvSpPr>
        <p:spPr>
          <a:xfrm>
            <a:off x="1721345" y="981053"/>
            <a:ext cx="1666800" cy="1666800"/>
          </a:xfrm>
          <a:prstGeom prst="ellipse">
            <a:avLst/>
          </a:prstGeom>
          <a:solidFill>
            <a:srgbClr val="FFD66B"/>
          </a:solidFill>
          <a:ln cap="flat" cmpd="sng" w="63500">
            <a:solidFill>
              <a:srgbClr val="12121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6" name="Google Shape;1036;p163"/>
          <p:cNvSpPr txBox="1"/>
          <p:nvPr>
            <p:ph type="title"/>
          </p:nvPr>
        </p:nvSpPr>
        <p:spPr>
          <a:xfrm>
            <a:off x="2000175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37" name="Google Shape;1037;p163"/>
          <p:cNvSpPr txBox="1"/>
          <p:nvPr>
            <p:ph idx="2" type="title"/>
          </p:nvPr>
        </p:nvSpPr>
        <p:spPr>
          <a:xfrm>
            <a:off x="4064738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38" name="Google Shape;1038;p163"/>
          <p:cNvSpPr txBox="1"/>
          <p:nvPr>
            <p:ph idx="3" type="title"/>
          </p:nvPr>
        </p:nvSpPr>
        <p:spPr>
          <a:xfrm>
            <a:off x="6013613" y="1394075"/>
            <a:ext cx="11091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"/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39" name="Google Shape;1039;p163"/>
          <p:cNvSpPr txBox="1"/>
          <p:nvPr>
            <p:ph idx="4" type="title"/>
          </p:nvPr>
        </p:nvSpPr>
        <p:spPr>
          <a:xfrm>
            <a:off x="796125" y="3479675"/>
            <a:ext cx="30414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Font typeface="Outfit SemiBold"/>
              <a:buNone/>
              <a:defRPr sz="24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1040" name="Google Shape;1040;p163"/>
          <p:cNvCxnSpPr/>
          <p:nvPr/>
        </p:nvCxnSpPr>
        <p:spPr>
          <a:xfrm>
            <a:off x="4132700" y="3238175"/>
            <a:ext cx="0" cy="132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1" name="Google Shape;1041;p163"/>
          <p:cNvSpPr txBox="1"/>
          <p:nvPr>
            <p:ph idx="1" type="body"/>
          </p:nvPr>
        </p:nvSpPr>
        <p:spPr>
          <a:xfrm>
            <a:off x="4517350" y="3238175"/>
            <a:ext cx="38643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">
    <p:bg>
      <p:bgPr>
        <a:solidFill>
          <a:schemeClr val="dk1"/>
        </a:solidFill>
      </p:bgPr>
    </p:bg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164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5" name="Google Shape;1045;p164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6" name="Google Shape;1046;p164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7" name="Google Shape;1047;p164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48" name="Google Shape;1048;p164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049" name="Google Shape;1049;p164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050" name="Google Shape;1050;p164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"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59" name="Google Shape;159;p17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7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5" name="Google Shape;165;p17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7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67" name="Google Shape;1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7">
  <p:cSld name="CUSTOM_1_4">
    <p:bg>
      <p:bgPr>
        <a:solidFill>
          <a:schemeClr val="dk1"/>
        </a:solidFill>
      </p:bgPr>
    </p:bg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5"/>
          <p:cNvSpPr/>
          <p:nvPr/>
        </p:nvSpPr>
        <p:spPr>
          <a:xfrm>
            <a:off x="3081750" y="1081475"/>
            <a:ext cx="2980500" cy="2980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3" name="Google Shape;1053;p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165"/>
          <p:cNvSpPr/>
          <p:nvPr/>
        </p:nvSpPr>
        <p:spPr>
          <a:xfrm>
            <a:off x="3081713" y="1081463"/>
            <a:ext cx="2980500" cy="29805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5" name="Google Shape;1055;p165"/>
          <p:cNvSpPr txBox="1"/>
          <p:nvPr>
            <p:ph type="title"/>
          </p:nvPr>
        </p:nvSpPr>
        <p:spPr>
          <a:xfrm>
            <a:off x="3605850" y="1990350"/>
            <a:ext cx="19323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56" name="Google Shape;1056;p165"/>
          <p:cNvSpPr txBox="1"/>
          <p:nvPr>
            <p:ph idx="1" type="body"/>
          </p:nvPr>
        </p:nvSpPr>
        <p:spPr>
          <a:xfrm>
            <a:off x="30412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057" name="Google Shape;1057;p165"/>
          <p:cNvSpPr txBox="1"/>
          <p:nvPr>
            <p:ph idx="2" type="body"/>
          </p:nvPr>
        </p:nvSpPr>
        <p:spPr>
          <a:xfrm>
            <a:off x="6272475" y="1565425"/>
            <a:ext cx="25674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●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○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Char char="■"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slide">
  <p:cSld name="CUSTOM_1_4_1">
    <p:bg>
      <p:bgPr>
        <a:solidFill>
          <a:schemeClr val="dk1"/>
        </a:solidFill>
      </p:bgPr>
    </p:bg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Google Shape;1059;p1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166"/>
          <p:cNvSpPr/>
          <p:nvPr>
            <p:ph idx="2" type="pic"/>
          </p:nvPr>
        </p:nvSpPr>
        <p:spPr>
          <a:xfrm>
            <a:off x="0" y="44725"/>
            <a:ext cx="91440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061" name="Google Shape;1061;p166"/>
          <p:cNvSpPr txBox="1"/>
          <p:nvPr>
            <p:ph type="title"/>
          </p:nvPr>
        </p:nvSpPr>
        <p:spPr>
          <a:xfrm>
            <a:off x="474100" y="3452850"/>
            <a:ext cx="83190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utfit"/>
              <a:buNone/>
              <a:defRPr b="1" sz="2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">
    <p:bg>
      <p:bgPr>
        <a:solidFill>
          <a:schemeClr val="dk1"/>
        </a:solidFill>
      </p:bgPr>
    </p:bg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67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64" name="Google Shape;1064;p167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167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167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7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7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9" name="Google Shape;1069;p167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0" name="Google Shape;1070;p167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1" name="Google Shape;1071;p167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072" name="Google Shape;1072;p1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68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075" name="Google Shape;1075;p168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76" name="Google Shape;1076;p1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8">
  <p:cSld name="CUSTOM_1_1">
    <p:bg>
      <p:bgPr>
        <a:solidFill>
          <a:schemeClr val="accent1"/>
        </a:solidFill>
      </p:bgPr>
    </p:bg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1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9" name="Google Shape;1079;p169"/>
          <p:cNvCxnSpPr/>
          <p:nvPr/>
        </p:nvCxnSpPr>
        <p:spPr>
          <a:xfrm>
            <a:off x="476250" y="1474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0" name="Google Shape;1080;p169"/>
          <p:cNvSpPr txBox="1"/>
          <p:nvPr>
            <p:ph type="title"/>
          </p:nvPr>
        </p:nvSpPr>
        <p:spPr>
          <a:xfrm>
            <a:off x="476250" y="344675"/>
            <a:ext cx="3681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descr="Image" id="1081" name="Google Shape;1081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517" y="1011575"/>
            <a:ext cx="3469304" cy="31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169"/>
          <p:cNvSpPr txBox="1"/>
          <p:nvPr>
            <p:ph idx="1" type="body"/>
          </p:nvPr>
        </p:nvSpPr>
        <p:spPr>
          <a:xfrm>
            <a:off x="475450" y="1867225"/>
            <a:ext cx="34692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83" name="Google Shape;1083;p169"/>
          <p:cNvSpPr/>
          <p:nvPr>
            <p:ph idx="2" type="pic"/>
          </p:nvPr>
        </p:nvSpPr>
        <p:spPr>
          <a:xfrm>
            <a:off x="4964675" y="1106500"/>
            <a:ext cx="3285000" cy="1841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1">
  <p:cSld name="CUSTOM_1_1_1">
    <p:bg>
      <p:bgPr>
        <a:solidFill>
          <a:srgbClr val="FFFFFF"/>
        </a:solidFill>
      </p:bgPr>
    </p:bg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6" name="Google Shape;1086;p170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7" name="Google Shape;1087;p170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"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71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1090" name="Google Shape;1090;p1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171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092" name="Google Shape;1092;p171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3" name="Google Shape;1093;p171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72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1096" name="Google Shape;1096;p1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172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098" name="Google Shape;1098;p172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2">
  <p:cSld name="CUSTOM_2_3_1">
    <p:bg>
      <p:bgPr>
        <a:solidFill>
          <a:srgbClr val="000000"/>
        </a:solidFill>
      </p:bgPr>
    </p:bg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73"/>
          <p:cNvSpPr/>
          <p:nvPr/>
        </p:nvSpPr>
        <p:spPr>
          <a:xfrm>
            <a:off x="3056975" y="0"/>
            <a:ext cx="31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1101" name="Google Shape;1101;p173"/>
          <p:cNvSpPr txBox="1"/>
          <p:nvPr/>
        </p:nvSpPr>
        <p:spPr>
          <a:xfrm>
            <a:off x="4348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02" name="Google Shape;1102;p173"/>
          <p:cNvSpPr txBox="1"/>
          <p:nvPr/>
        </p:nvSpPr>
        <p:spPr>
          <a:xfrm>
            <a:off x="475150" y="23716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03" name="Google Shape;1103;p173"/>
          <p:cNvSpPr txBox="1"/>
          <p:nvPr/>
        </p:nvSpPr>
        <p:spPr>
          <a:xfrm>
            <a:off x="537900" y="37522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04" name="Google Shape;1104;p173"/>
          <p:cNvSpPr txBox="1"/>
          <p:nvPr/>
        </p:nvSpPr>
        <p:spPr>
          <a:xfrm>
            <a:off x="65532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05" name="Google Shape;1105;p173"/>
          <p:cNvSpPr txBox="1"/>
          <p:nvPr/>
        </p:nvSpPr>
        <p:spPr>
          <a:xfrm>
            <a:off x="6584575" y="23308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06" name="Google Shape;1106;p173"/>
          <p:cNvSpPr txBox="1"/>
          <p:nvPr/>
        </p:nvSpPr>
        <p:spPr>
          <a:xfrm>
            <a:off x="6660775" y="37965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107" name="Google Shape;1107;p1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4">
  <p:cSld name="CUSTOM_2_2">
    <p:bg>
      <p:bgPr>
        <a:solidFill>
          <a:schemeClr val="dk1"/>
        </a:solidFill>
      </p:bgPr>
    </p:bg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74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1110" name="Google Shape;1110;p174"/>
          <p:cNvSpPr txBox="1"/>
          <p:nvPr>
            <p:ph type="title"/>
          </p:nvPr>
        </p:nvSpPr>
        <p:spPr>
          <a:xfrm>
            <a:off x="615075" y="10719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11" name="Google Shape;1111;p174"/>
          <p:cNvSpPr txBox="1"/>
          <p:nvPr>
            <p:ph idx="2" type="title"/>
          </p:nvPr>
        </p:nvSpPr>
        <p:spPr>
          <a:xfrm>
            <a:off x="544625" y="5705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2" name="Google Shape;1112;p174"/>
          <p:cNvSpPr txBox="1"/>
          <p:nvPr>
            <p:ph idx="3" type="title"/>
          </p:nvPr>
        </p:nvSpPr>
        <p:spPr>
          <a:xfrm>
            <a:off x="5323125" y="12243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13" name="Google Shape;1113;p174"/>
          <p:cNvSpPr txBox="1"/>
          <p:nvPr>
            <p:ph idx="4" type="title"/>
          </p:nvPr>
        </p:nvSpPr>
        <p:spPr>
          <a:xfrm>
            <a:off x="5252675" y="7229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14" name="Google Shape;1114;p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71" name="Google Shape;171;p18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2" name="Google Shape;1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5">
  <p:cSld name="CUSTOM_2_1"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7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1117" name="Google Shape;1117;p1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175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119" name="Google Shape;1119;p175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0" name="Google Shape;1120;p175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21" name="Google Shape;1121;p175"/>
          <p:cNvSpPr txBox="1"/>
          <p:nvPr>
            <p:ph idx="2" type="title"/>
          </p:nvPr>
        </p:nvSpPr>
        <p:spPr>
          <a:xfrm>
            <a:off x="636438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122" name="Google Shape;1122;p175"/>
          <p:cNvCxnSpPr/>
          <p:nvPr/>
        </p:nvCxnSpPr>
        <p:spPr>
          <a:xfrm>
            <a:off x="636438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3" name="Google Shape;1123;p175"/>
          <p:cNvSpPr txBox="1"/>
          <p:nvPr>
            <p:ph idx="3" type="body"/>
          </p:nvPr>
        </p:nvSpPr>
        <p:spPr>
          <a:xfrm>
            <a:off x="636463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">
  <p:cSld name="CUSTOM_2_1_1"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76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126" name="Google Shape;1126;p1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176"/>
          <p:cNvSpPr/>
          <p:nvPr>
            <p:ph idx="2" type="pic"/>
          </p:nvPr>
        </p:nvSpPr>
        <p:spPr>
          <a:xfrm>
            <a:off x="3653875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8" name="Google Shape;1128;p176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29" name="Google Shape;1129;p176"/>
          <p:cNvSpPr txBox="1"/>
          <p:nvPr>
            <p:ph idx="3" type="body"/>
          </p:nvPr>
        </p:nvSpPr>
        <p:spPr>
          <a:xfrm>
            <a:off x="62437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30" name="Google Shape;1130;p176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31" name="Google Shape;1131;p176"/>
          <p:cNvSpPr txBox="1"/>
          <p:nvPr>
            <p:ph idx="4" type="title"/>
          </p:nvPr>
        </p:nvSpPr>
        <p:spPr>
          <a:xfrm>
            <a:off x="62437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1132" name="Google Shape;1132;p176"/>
          <p:cNvCxnSpPr/>
          <p:nvPr/>
        </p:nvCxnSpPr>
        <p:spPr>
          <a:xfrm>
            <a:off x="5945645" y="4136321"/>
            <a:ext cx="509100" cy="0"/>
          </a:xfrm>
          <a:prstGeom prst="straightConnector1">
            <a:avLst/>
          </a:prstGeom>
          <a:noFill/>
          <a:ln cap="flat" cmpd="sng" w="38100">
            <a:solidFill>
              <a:srgbClr val="121212"/>
            </a:solidFill>
            <a:prstDash val="solid"/>
            <a:miter lim="400000"/>
            <a:headEnd len="sm" w="sm" type="none"/>
            <a:tailEnd len="sm" w="sm" type="oval"/>
          </a:ln>
        </p:spPr>
      </p:cxnSp>
      <p:cxnSp>
        <p:nvCxnSpPr>
          <p:cNvPr id="1133" name="Google Shape;1133;p176"/>
          <p:cNvCxnSpPr/>
          <p:nvPr/>
        </p:nvCxnSpPr>
        <p:spPr>
          <a:xfrm>
            <a:off x="2881630" y="2744780"/>
            <a:ext cx="50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oval"/>
            <a:tailEnd len="sm" w="sm" type="none"/>
          </a:ln>
        </p:spPr>
      </p:cxn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02">
  <p:cSld name="CUSTOM_2_1_1_1">
    <p:bg>
      <p:bgPr>
        <a:solidFill>
          <a:schemeClr val="dk1"/>
        </a:solidFill>
      </p:bgPr>
    </p:bg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77"/>
          <p:cNvSpPr/>
          <p:nvPr/>
        </p:nvSpPr>
        <p:spPr>
          <a:xfrm>
            <a:off x="2769600" y="-31350"/>
            <a:ext cx="3604800" cy="520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6" name="Google Shape;1136;p1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77"/>
          <p:cNvSpPr/>
          <p:nvPr>
            <p:ph idx="2" type="pic"/>
          </p:nvPr>
        </p:nvSpPr>
        <p:spPr>
          <a:xfrm>
            <a:off x="3545400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8" name="Google Shape;1138;p177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39" name="Google Shape;1139;p177"/>
          <p:cNvSpPr txBox="1"/>
          <p:nvPr>
            <p:ph idx="3" type="body"/>
          </p:nvPr>
        </p:nvSpPr>
        <p:spPr>
          <a:xfrm>
            <a:off x="6512125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40" name="Google Shape;1140;p177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41" name="Google Shape;1141;p177"/>
          <p:cNvSpPr txBox="1"/>
          <p:nvPr>
            <p:ph idx="4" type="title"/>
          </p:nvPr>
        </p:nvSpPr>
        <p:spPr>
          <a:xfrm>
            <a:off x="6512125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3">
  <p:cSld name="CUSTOM_4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1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4" name="Google Shape;1144;p17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5" name="Google Shape;1145;p17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46" name="Google Shape;1146;p178"/>
          <p:cNvSpPr/>
          <p:nvPr>
            <p:ph idx="2" type="pic"/>
          </p:nvPr>
        </p:nvSpPr>
        <p:spPr>
          <a:xfrm>
            <a:off x="456200" y="1529625"/>
            <a:ext cx="7970100" cy="1806900"/>
          </a:xfrm>
          <a:prstGeom prst="roundRect">
            <a:avLst>
              <a:gd fmla="val 9206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7" name="Google Shape;1147;p178"/>
          <p:cNvSpPr/>
          <p:nvPr/>
        </p:nvSpPr>
        <p:spPr>
          <a:xfrm>
            <a:off x="0" y="3193300"/>
            <a:ext cx="9144000" cy="1950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chemeClr val="accent4"/>
        </a:solidFill>
      </p:bgPr>
    </p:bg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9" name="Google Shape;1149;p179"/>
          <p:cNvCxnSpPr/>
          <p:nvPr/>
        </p:nvCxnSpPr>
        <p:spPr>
          <a:xfrm>
            <a:off x="989800" y="1013400"/>
            <a:ext cx="0" cy="1673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0" name="Google Shape;1150;p179"/>
          <p:cNvSpPr txBox="1"/>
          <p:nvPr>
            <p:ph type="title"/>
          </p:nvPr>
        </p:nvSpPr>
        <p:spPr>
          <a:xfrm>
            <a:off x="1166575" y="1025175"/>
            <a:ext cx="68580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Outfit"/>
              <a:buNone/>
              <a:defRPr b="1" sz="35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51" name="Google Shape;1151;p1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USTOM_3_2">
    <p:bg>
      <p:bgPr>
        <a:solidFill>
          <a:schemeClr val="accent4"/>
        </a:solidFill>
      </p:bgPr>
    </p:bg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3" name="Google Shape;1153;p180"/>
          <p:cNvCxnSpPr/>
          <p:nvPr/>
        </p:nvCxnSpPr>
        <p:spPr>
          <a:xfrm>
            <a:off x="998450" y="1535400"/>
            <a:ext cx="0" cy="20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54" name="Google Shape;1154;p1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180"/>
          <p:cNvSpPr txBox="1"/>
          <p:nvPr/>
        </p:nvSpPr>
        <p:spPr>
          <a:xfrm>
            <a:off x="1288050" y="1714950"/>
            <a:ext cx="497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Outfit"/>
                <a:ea typeface="Outfit"/>
                <a:cs typeface="Outfit"/>
                <a:sym typeface="Outfit"/>
              </a:rPr>
              <a:t>Let’s Talk</a:t>
            </a:r>
            <a:endParaRPr b="1"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56" name="Google Shape;1156;p180"/>
          <p:cNvSpPr txBox="1"/>
          <p:nvPr/>
        </p:nvSpPr>
        <p:spPr>
          <a:xfrm>
            <a:off x="1288050" y="2380583"/>
            <a:ext cx="3172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utfit"/>
                <a:ea typeface="Outfit"/>
                <a:cs typeface="Outfit"/>
                <a:sym typeface="Outfit"/>
              </a:rPr>
              <a:t>info@cdpi.dev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157" name="Google Shape;1157;p180"/>
          <p:cNvSpPr txBox="1"/>
          <p:nvPr>
            <p:ph idx="1" type="body"/>
          </p:nvPr>
        </p:nvSpPr>
        <p:spPr>
          <a:xfrm>
            <a:off x="1339900" y="2942475"/>
            <a:ext cx="3579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3">
  <p:cSld name="CUSTOM_3_1">
    <p:bg>
      <p:bgPr>
        <a:solidFill>
          <a:schemeClr val="accent1"/>
        </a:solidFill>
      </p:bgPr>
    </p:bg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Google Shape;1159;p1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0" name="Google Shape;1160;p181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1" name="Google Shape;1161;p181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pointers">
  <p:cSld name="CUSTOM_3_1_3">
    <p:bg>
      <p:bgPr>
        <a:solidFill>
          <a:schemeClr val="accent1"/>
        </a:solidFill>
      </p:bgPr>
    </p:bg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Google Shape;1163;p1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182"/>
          <p:cNvSpPr txBox="1"/>
          <p:nvPr>
            <p:ph type="title"/>
          </p:nvPr>
        </p:nvSpPr>
        <p:spPr>
          <a:xfrm>
            <a:off x="476250" y="1230250"/>
            <a:ext cx="228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65" name="Google Shape;1165;p182"/>
          <p:cNvSpPr txBox="1"/>
          <p:nvPr>
            <p:ph idx="1" type="subTitle"/>
          </p:nvPr>
        </p:nvSpPr>
        <p:spPr>
          <a:xfrm>
            <a:off x="3282900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66" name="Google Shape;1166;p182"/>
          <p:cNvSpPr txBox="1"/>
          <p:nvPr>
            <p:ph idx="2" type="subTitle"/>
          </p:nvPr>
        </p:nvSpPr>
        <p:spPr>
          <a:xfrm>
            <a:off x="3282900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67" name="Google Shape;1167;p182"/>
          <p:cNvSpPr txBox="1"/>
          <p:nvPr>
            <p:ph idx="3" type="subTitle"/>
          </p:nvPr>
        </p:nvSpPr>
        <p:spPr>
          <a:xfrm>
            <a:off x="6485175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68" name="Google Shape;1168;p182"/>
          <p:cNvSpPr txBox="1"/>
          <p:nvPr>
            <p:ph idx="4" type="subTitle"/>
          </p:nvPr>
        </p:nvSpPr>
        <p:spPr>
          <a:xfrm>
            <a:off x="6485175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69" name="Google Shape;1169;p182"/>
          <p:cNvSpPr txBox="1"/>
          <p:nvPr>
            <p:ph idx="5" type="body"/>
          </p:nvPr>
        </p:nvSpPr>
        <p:spPr>
          <a:xfrm>
            <a:off x="3282900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70" name="Google Shape;1170;p182"/>
          <p:cNvSpPr txBox="1"/>
          <p:nvPr>
            <p:ph idx="6" type="body"/>
          </p:nvPr>
        </p:nvSpPr>
        <p:spPr>
          <a:xfrm>
            <a:off x="3282900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71" name="Google Shape;1171;p182"/>
          <p:cNvSpPr txBox="1"/>
          <p:nvPr>
            <p:ph idx="7" type="body"/>
          </p:nvPr>
        </p:nvSpPr>
        <p:spPr>
          <a:xfrm>
            <a:off x="6485175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72" name="Google Shape;1172;p182"/>
          <p:cNvSpPr txBox="1"/>
          <p:nvPr>
            <p:ph idx="8" type="body"/>
          </p:nvPr>
        </p:nvSpPr>
        <p:spPr>
          <a:xfrm>
            <a:off x="6485175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 2">
  <p:cSld name="CUSTOM_3_1_2">
    <p:bg>
      <p:bgPr>
        <a:solidFill>
          <a:schemeClr val="accent1"/>
        </a:solidFill>
      </p:bgPr>
    </p:bg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4" name="Google Shape;1174;p1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83"/>
          <p:cNvSpPr txBox="1"/>
          <p:nvPr>
            <p:ph type="title"/>
          </p:nvPr>
        </p:nvSpPr>
        <p:spPr>
          <a:xfrm>
            <a:off x="476250" y="1391250"/>
            <a:ext cx="32985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176" name="Google Shape;1176;p183"/>
          <p:cNvCxnSpPr/>
          <p:nvPr/>
        </p:nvCxnSpPr>
        <p:spPr>
          <a:xfrm>
            <a:off x="4563050" y="1582225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177" name="Google Shape;1177;p183"/>
          <p:cNvCxnSpPr/>
          <p:nvPr/>
        </p:nvCxnSpPr>
        <p:spPr>
          <a:xfrm>
            <a:off x="4563050" y="2425188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178" name="Google Shape;1178;p183"/>
          <p:cNvCxnSpPr/>
          <p:nvPr/>
        </p:nvCxnSpPr>
        <p:spPr>
          <a:xfrm>
            <a:off x="4563050" y="32681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179" name="Google Shape;1179;p183"/>
          <p:cNvCxnSpPr/>
          <p:nvPr/>
        </p:nvCxnSpPr>
        <p:spPr>
          <a:xfrm>
            <a:off x="4563050" y="41063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80" name="Google Shape;1180;p183"/>
          <p:cNvSpPr txBox="1"/>
          <p:nvPr>
            <p:ph idx="1" type="subTitle"/>
          </p:nvPr>
        </p:nvSpPr>
        <p:spPr>
          <a:xfrm>
            <a:off x="4563050" y="939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181" name="Google Shape;1181;p183"/>
          <p:cNvSpPr txBox="1"/>
          <p:nvPr>
            <p:ph idx="2" type="subTitle"/>
          </p:nvPr>
        </p:nvSpPr>
        <p:spPr>
          <a:xfrm>
            <a:off x="4563050" y="17870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182" name="Google Shape;1182;p183"/>
          <p:cNvSpPr txBox="1"/>
          <p:nvPr>
            <p:ph idx="3" type="subTitle"/>
          </p:nvPr>
        </p:nvSpPr>
        <p:spPr>
          <a:xfrm>
            <a:off x="4563050" y="2625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183" name="Google Shape;1183;p183"/>
          <p:cNvSpPr txBox="1"/>
          <p:nvPr>
            <p:ph idx="4" type="subTitle"/>
          </p:nvPr>
        </p:nvSpPr>
        <p:spPr>
          <a:xfrm>
            <a:off x="4563050" y="34634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1184" name="Google Shape;1184;p183"/>
          <p:cNvSpPr txBox="1"/>
          <p:nvPr>
            <p:ph idx="5" type="subTitle"/>
          </p:nvPr>
        </p:nvSpPr>
        <p:spPr>
          <a:xfrm>
            <a:off x="7227725" y="9392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85" name="Google Shape;1185;p183"/>
          <p:cNvSpPr txBox="1"/>
          <p:nvPr>
            <p:ph idx="6" type="subTitle"/>
          </p:nvPr>
        </p:nvSpPr>
        <p:spPr>
          <a:xfrm>
            <a:off x="7227725" y="17870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86" name="Google Shape;1186;p183"/>
          <p:cNvSpPr txBox="1"/>
          <p:nvPr>
            <p:ph idx="7" type="subTitle"/>
          </p:nvPr>
        </p:nvSpPr>
        <p:spPr>
          <a:xfrm>
            <a:off x="7227725" y="2634775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87" name="Google Shape;1187;p183"/>
          <p:cNvSpPr txBox="1"/>
          <p:nvPr>
            <p:ph idx="8" type="subTitle"/>
          </p:nvPr>
        </p:nvSpPr>
        <p:spPr>
          <a:xfrm>
            <a:off x="7227725" y="34634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88" name="Google Shape;1188;p183"/>
          <p:cNvSpPr txBox="1"/>
          <p:nvPr/>
        </p:nvSpPr>
        <p:spPr>
          <a:xfrm>
            <a:off x="545650" y="2567275"/>
            <a:ext cx="28356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3">
  <p:cSld name="CUSTOM_3_1_1">
    <p:bg>
      <p:bgPr>
        <a:solidFill>
          <a:schemeClr val="dk1"/>
        </a:solidFill>
      </p:bgPr>
    </p:bg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0" name="Google Shape;1190;p1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1" name="Google Shape;1191;p184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2" name="Google Shape;1192;p184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193" name="Google Shape;1193;p184"/>
          <p:cNvSpPr/>
          <p:nvPr/>
        </p:nvSpPr>
        <p:spPr>
          <a:xfrm>
            <a:off x="787175" y="1421950"/>
            <a:ext cx="2137800" cy="213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184"/>
          <p:cNvSpPr/>
          <p:nvPr/>
        </p:nvSpPr>
        <p:spPr>
          <a:xfrm>
            <a:off x="3503100" y="1421950"/>
            <a:ext cx="2137800" cy="213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184"/>
          <p:cNvSpPr/>
          <p:nvPr/>
        </p:nvSpPr>
        <p:spPr>
          <a:xfrm>
            <a:off x="6191250" y="1421950"/>
            <a:ext cx="2137800" cy="213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184"/>
          <p:cNvSpPr txBox="1"/>
          <p:nvPr>
            <p:ph idx="2" type="title"/>
          </p:nvPr>
        </p:nvSpPr>
        <p:spPr>
          <a:xfrm>
            <a:off x="1115825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97" name="Google Shape;1197;p184"/>
          <p:cNvSpPr txBox="1"/>
          <p:nvPr>
            <p:ph idx="3" type="title"/>
          </p:nvPr>
        </p:nvSpPr>
        <p:spPr>
          <a:xfrm>
            <a:off x="38178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98" name="Google Shape;1198;p184"/>
          <p:cNvSpPr txBox="1"/>
          <p:nvPr>
            <p:ph idx="4" type="title"/>
          </p:nvPr>
        </p:nvSpPr>
        <p:spPr>
          <a:xfrm>
            <a:off x="65476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1199" name="Google Shape;1199;p184"/>
          <p:cNvSpPr txBox="1"/>
          <p:nvPr>
            <p:ph idx="1" type="body"/>
          </p:nvPr>
        </p:nvSpPr>
        <p:spPr>
          <a:xfrm>
            <a:off x="5814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00" name="Google Shape;1200;p184"/>
          <p:cNvSpPr txBox="1"/>
          <p:nvPr>
            <p:ph idx="5" type="body"/>
          </p:nvPr>
        </p:nvSpPr>
        <p:spPr>
          <a:xfrm>
            <a:off x="330180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01" name="Google Shape;1201;p184"/>
          <p:cNvSpPr txBox="1"/>
          <p:nvPr>
            <p:ph idx="6" type="body"/>
          </p:nvPr>
        </p:nvSpPr>
        <p:spPr>
          <a:xfrm>
            <a:off x="59899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8">
  <p:cSld name="CUSTOM_1_1">
    <p:bg>
      <p:bgPr>
        <a:solidFill>
          <a:schemeClr val="accen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19"/>
          <p:cNvCxnSpPr/>
          <p:nvPr/>
        </p:nvCxnSpPr>
        <p:spPr>
          <a:xfrm>
            <a:off x="476250" y="1474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7" name="Google Shape;177;p19"/>
          <p:cNvSpPr txBox="1"/>
          <p:nvPr>
            <p:ph type="title"/>
          </p:nvPr>
        </p:nvSpPr>
        <p:spPr>
          <a:xfrm>
            <a:off x="476250" y="344675"/>
            <a:ext cx="3681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descr="Image" id="178" name="Google Shape;17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2517" y="1011575"/>
            <a:ext cx="3469304" cy="31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475450" y="1867225"/>
            <a:ext cx="34692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80" name="Google Shape;180;p19"/>
          <p:cNvSpPr/>
          <p:nvPr>
            <p:ph idx="2" type="pic"/>
          </p:nvPr>
        </p:nvSpPr>
        <p:spPr>
          <a:xfrm>
            <a:off x="4964675" y="1106500"/>
            <a:ext cx="3285000" cy="18414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">
    <p:bg>
      <p:bgPr>
        <a:solidFill>
          <a:schemeClr val="dk1"/>
        </a:solidFill>
      </p:bgPr>
    </p:bg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85"/>
          <p:cNvSpPr/>
          <p:nvPr/>
        </p:nvSpPr>
        <p:spPr>
          <a:xfrm>
            <a:off x="57917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185"/>
          <p:cNvSpPr/>
          <p:nvPr/>
        </p:nvSpPr>
        <p:spPr>
          <a:xfrm>
            <a:off x="219583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185"/>
          <p:cNvSpPr/>
          <p:nvPr/>
        </p:nvSpPr>
        <p:spPr>
          <a:xfrm>
            <a:off x="381249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85"/>
          <p:cNvSpPr/>
          <p:nvPr/>
        </p:nvSpPr>
        <p:spPr>
          <a:xfrm>
            <a:off x="542915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185"/>
          <p:cNvSpPr/>
          <p:nvPr/>
        </p:nvSpPr>
        <p:spPr>
          <a:xfrm>
            <a:off x="704582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185"/>
          <p:cNvSpPr txBox="1"/>
          <p:nvPr>
            <p:ph type="title"/>
          </p:nvPr>
        </p:nvSpPr>
        <p:spPr>
          <a:xfrm>
            <a:off x="7434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9" name="Google Shape;1209;p185"/>
          <p:cNvSpPr txBox="1"/>
          <p:nvPr>
            <p:ph idx="2" type="title"/>
          </p:nvPr>
        </p:nvSpPr>
        <p:spPr>
          <a:xfrm>
            <a:off x="2381388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0" name="Google Shape;1210;p185"/>
          <p:cNvSpPr txBox="1"/>
          <p:nvPr>
            <p:ph idx="3" type="title"/>
          </p:nvPr>
        </p:nvSpPr>
        <p:spPr>
          <a:xfrm>
            <a:off x="39980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1" name="Google Shape;1211;p185"/>
          <p:cNvSpPr txBox="1"/>
          <p:nvPr>
            <p:ph idx="4" type="title"/>
          </p:nvPr>
        </p:nvSpPr>
        <p:spPr>
          <a:xfrm>
            <a:off x="561471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2" name="Google Shape;1212;p185"/>
          <p:cNvSpPr txBox="1"/>
          <p:nvPr>
            <p:ph idx="5" type="title"/>
          </p:nvPr>
        </p:nvSpPr>
        <p:spPr>
          <a:xfrm>
            <a:off x="725266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3" name="Google Shape;1213;p185"/>
          <p:cNvSpPr txBox="1"/>
          <p:nvPr>
            <p:ph idx="1" type="body"/>
          </p:nvPr>
        </p:nvSpPr>
        <p:spPr>
          <a:xfrm>
            <a:off x="57917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14" name="Google Shape;1214;p185"/>
          <p:cNvSpPr txBox="1"/>
          <p:nvPr>
            <p:ph idx="6" type="body"/>
          </p:nvPr>
        </p:nvSpPr>
        <p:spPr>
          <a:xfrm>
            <a:off x="219585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15" name="Google Shape;1215;p185"/>
          <p:cNvSpPr txBox="1"/>
          <p:nvPr>
            <p:ph idx="7" type="body"/>
          </p:nvPr>
        </p:nvSpPr>
        <p:spPr>
          <a:xfrm>
            <a:off x="38125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16" name="Google Shape;1216;p185"/>
          <p:cNvSpPr txBox="1"/>
          <p:nvPr>
            <p:ph idx="8" type="body"/>
          </p:nvPr>
        </p:nvSpPr>
        <p:spPr>
          <a:xfrm>
            <a:off x="542920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217" name="Google Shape;1217;p185"/>
          <p:cNvSpPr txBox="1"/>
          <p:nvPr>
            <p:ph idx="9" type="body"/>
          </p:nvPr>
        </p:nvSpPr>
        <p:spPr>
          <a:xfrm>
            <a:off x="70671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1218" name="Google Shape;1218;p1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1">
  <p:cSld name="CUSTOM_1_1_1">
    <p:bg>
      <p:bgPr>
        <a:solidFill>
          <a:srgbClr val="FF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0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20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86" name="Google Shape;18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TITLE_AND_BODY_4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3"/>
          <p:cNvCxnSpPr/>
          <p:nvPr/>
        </p:nvCxnSpPr>
        <p:spPr>
          <a:xfrm>
            <a:off x="488550" y="2048450"/>
            <a:ext cx="8166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" name="Google Shape;15;p3"/>
          <p:cNvSpPr/>
          <p:nvPr/>
        </p:nvSpPr>
        <p:spPr>
          <a:xfrm>
            <a:off x="4885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885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4585450" y="2424150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4585450" y="3676475"/>
            <a:ext cx="787200" cy="78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770250" y="679825"/>
            <a:ext cx="76035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Outfit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1377575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2" type="body"/>
          </p:nvPr>
        </p:nvSpPr>
        <p:spPr>
          <a:xfrm>
            <a:off x="1377575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3" type="body"/>
          </p:nvPr>
        </p:nvSpPr>
        <p:spPr>
          <a:xfrm>
            <a:off x="5474500" y="2451000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4" type="body"/>
          </p:nvPr>
        </p:nvSpPr>
        <p:spPr>
          <a:xfrm>
            <a:off x="5474500" y="3703175"/>
            <a:ext cx="26925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●"/>
              <a:defRPr sz="1200"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○"/>
              <a:defRPr sz="1200"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Outfit"/>
              <a:buChar char="■"/>
              <a:defRPr sz="12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">
  <p:cSld name="CUSTOM_2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189" name="Google Shape;18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91" name="Google Shape;191;p21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193" name="Google Shape;19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196" name="Google Shape;19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2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198" name="Google Shape;198;p22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00" name="Google Shape;20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2">
  <p:cSld name="CUSTOM_2_3_1">
    <p:bg>
      <p:bgPr>
        <a:solidFill>
          <a:srgbClr val="000000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/>
          <p:nvPr/>
        </p:nvSpPr>
        <p:spPr>
          <a:xfrm>
            <a:off x="3056975" y="0"/>
            <a:ext cx="31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4348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475150" y="23716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537900" y="37522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6553200" y="96817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6584575" y="2330825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08" name="Google Shape;208;p23"/>
          <p:cNvSpPr txBox="1"/>
          <p:nvPr/>
        </p:nvSpPr>
        <p:spPr>
          <a:xfrm>
            <a:off x="6660775" y="3796550"/>
            <a:ext cx="25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Text here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4">
  <p:cSld name="CUSTOM_2_2">
    <p:bg>
      <p:bgPr>
        <a:solidFill>
          <a:schemeClr val="dk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sp>
        <p:nvSpPr>
          <p:cNvPr id="213" name="Google Shape;213;p24"/>
          <p:cNvSpPr txBox="1"/>
          <p:nvPr>
            <p:ph type="title"/>
          </p:nvPr>
        </p:nvSpPr>
        <p:spPr>
          <a:xfrm>
            <a:off x="615075" y="10719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14" name="Google Shape;214;p24"/>
          <p:cNvSpPr txBox="1"/>
          <p:nvPr>
            <p:ph idx="2" type="title"/>
          </p:nvPr>
        </p:nvSpPr>
        <p:spPr>
          <a:xfrm>
            <a:off x="544625" y="5705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4"/>
          <p:cNvSpPr txBox="1"/>
          <p:nvPr>
            <p:ph idx="3" type="title"/>
          </p:nvPr>
        </p:nvSpPr>
        <p:spPr>
          <a:xfrm>
            <a:off x="5323125" y="1224351"/>
            <a:ext cx="3102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16" name="Google Shape;216;p24"/>
          <p:cNvSpPr txBox="1"/>
          <p:nvPr>
            <p:ph idx="4" type="title"/>
          </p:nvPr>
        </p:nvSpPr>
        <p:spPr>
          <a:xfrm>
            <a:off x="5252675" y="722950"/>
            <a:ext cx="24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"/>
              <a:buNone/>
              <a:defRPr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7" name="Google Shape;21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5">
  <p:cSld name="CUSTOM_2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221" name="Google Shape;22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23" name="Google Shape;223;p25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" name="Google Shape;224;p25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5" name="Google Shape;225;p25"/>
          <p:cNvSpPr txBox="1"/>
          <p:nvPr>
            <p:ph idx="2" type="title"/>
          </p:nvPr>
        </p:nvSpPr>
        <p:spPr>
          <a:xfrm>
            <a:off x="636438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26" name="Google Shape;226;p25"/>
          <p:cNvCxnSpPr/>
          <p:nvPr/>
        </p:nvCxnSpPr>
        <p:spPr>
          <a:xfrm>
            <a:off x="636438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7" name="Google Shape;227;p25"/>
          <p:cNvSpPr txBox="1"/>
          <p:nvPr>
            <p:ph idx="3" type="body"/>
          </p:nvPr>
        </p:nvSpPr>
        <p:spPr>
          <a:xfrm>
            <a:off x="636463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28" name="Google Shape;228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">
  <p:cSld name="CUSTOM_2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31" name="Google Shape;23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/>
          <p:nvPr>
            <p:ph idx="2" type="pic"/>
          </p:nvPr>
        </p:nvSpPr>
        <p:spPr>
          <a:xfrm>
            <a:off x="3653875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26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34" name="Google Shape;234;p26"/>
          <p:cNvSpPr txBox="1"/>
          <p:nvPr>
            <p:ph idx="3" type="body"/>
          </p:nvPr>
        </p:nvSpPr>
        <p:spPr>
          <a:xfrm>
            <a:off x="62437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●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○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utfit"/>
              <a:buChar char="■"/>
              <a:defRPr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35" name="Google Shape;235;p26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36" name="Google Shape;236;p26"/>
          <p:cNvSpPr txBox="1"/>
          <p:nvPr>
            <p:ph idx="4" type="title"/>
          </p:nvPr>
        </p:nvSpPr>
        <p:spPr>
          <a:xfrm>
            <a:off x="62437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 SemiBold"/>
              <a:buNone/>
              <a:defRPr sz="12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cxnSp>
        <p:nvCxnSpPr>
          <p:cNvPr id="237" name="Google Shape;237;p26"/>
          <p:cNvCxnSpPr/>
          <p:nvPr/>
        </p:nvCxnSpPr>
        <p:spPr>
          <a:xfrm>
            <a:off x="5945645" y="4136321"/>
            <a:ext cx="509100" cy="0"/>
          </a:xfrm>
          <a:prstGeom prst="straightConnector1">
            <a:avLst/>
          </a:prstGeom>
          <a:noFill/>
          <a:ln cap="flat" cmpd="sng" w="38100">
            <a:solidFill>
              <a:srgbClr val="121212"/>
            </a:solidFill>
            <a:prstDash val="solid"/>
            <a:miter lim="400000"/>
            <a:headEnd len="sm" w="sm" type="none"/>
            <a:tailEnd len="sm" w="sm" type="oval"/>
          </a:ln>
        </p:spPr>
      </p:cxnSp>
      <p:cxnSp>
        <p:nvCxnSpPr>
          <p:cNvPr id="238" name="Google Shape;238;p26"/>
          <p:cNvCxnSpPr/>
          <p:nvPr/>
        </p:nvCxnSpPr>
        <p:spPr>
          <a:xfrm>
            <a:off x="2881630" y="2744780"/>
            <a:ext cx="5091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400000"/>
            <a:headEnd len="sm" w="sm" type="oval"/>
            <a:tailEnd len="sm" w="sm" type="none"/>
          </a:ln>
        </p:spPr>
      </p:cxnSp>
      <p:sp>
        <p:nvSpPr>
          <p:cNvPr id="239" name="Google Shape;23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02">
  <p:cSld name="CUSTOM_2_1_1_1">
    <p:bg>
      <p:bgPr>
        <a:solidFill>
          <a:schemeClr val="dk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/>
          <p:nvPr/>
        </p:nvSpPr>
        <p:spPr>
          <a:xfrm>
            <a:off x="2769600" y="-31350"/>
            <a:ext cx="3604800" cy="520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7"/>
          <p:cNvSpPr/>
          <p:nvPr>
            <p:ph idx="2" type="pic"/>
          </p:nvPr>
        </p:nvSpPr>
        <p:spPr>
          <a:xfrm>
            <a:off x="3545400" y="579750"/>
            <a:ext cx="2053200" cy="3984000"/>
          </a:xfrm>
          <a:prstGeom prst="rect">
            <a:avLst/>
          </a:prstGeom>
          <a:noFill/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27"/>
          <p:cNvSpPr txBox="1"/>
          <p:nvPr>
            <p:ph idx="1" type="body"/>
          </p:nvPr>
        </p:nvSpPr>
        <p:spPr>
          <a:xfrm>
            <a:off x="384650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5" name="Google Shape;245;p27"/>
          <p:cNvSpPr txBox="1"/>
          <p:nvPr>
            <p:ph idx="3" type="body"/>
          </p:nvPr>
        </p:nvSpPr>
        <p:spPr>
          <a:xfrm>
            <a:off x="6512125" y="1735375"/>
            <a:ext cx="20037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46" name="Google Shape;246;p27"/>
          <p:cNvSpPr txBox="1"/>
          <p:nvPr>
            <p:ph type="title"/>
          </p:nvPr>
        </p:nvSpPr>
        <p:spPr>
          <a:xfrm>
            <a:off x="384650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47" name="Google Shape;247;p27"/>
          <p:cNvSpPr txBox="1"/>
          <p:nvPr>
            <p:ph idx="4" type="title"/>
          </p:nvPr>
        </p:nvSpPr>
        <p:spPr>
          <a:xfrm>
            <a:off x="6512125" y="635100"/>
            <a:ext cx="20037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 SemiBold"/>
              <a:buNone/>
              <a:defRPr sz="12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48" name="Google Shape;24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image 3">
  <p:cSld name="CUSTOM_4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2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2" name="Google Shape;252;p2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53" name="Google Shape;253;p28"/>
          <p:cNvSpPr/>
          <p:nvPr>
            <p:ph idx="2" type="pic"/>
          </p:nvPr>
        </p:nvSpPr>
        <p:spPr>
          <a:xfrm>
            <a:off x="456200" y="1529625"/>
            <a:ext cx="7970100" cy="1806900"/>
          </a:xfrm>
          <a:prstGeom prst="roundRect">
            <a:avLst>
              <a:gd fmla="val 9206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8"/>
          <p:cNvSpPr/>
          <p:nvPr/>
        </p:nvSpPr>
        <p:spPr>
          <a:xfrm>
            <a:off x="0" y="3193300"/>
            <a:ext cx="9144000" cy="1950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solidFill>
          <a:schemeClr val="accent4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" name="Google Shape;257;p29"/>
          <p:cNvCxnSpPr/>
          <p:nvPr/>
        </p:nvCxnSpPr>
        <p:spPr>
          <a:xfrm>
            <a:off x="989800" y="1013400"/>
            <a:ext cx="0" cy="1673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29"/>
          <p:cNvSpPr txBox="1"/>
          <p:nvPr>
            <p:ph type="title"/>
          </p:nvPr>
        </p:nvSpPr>
        <p:spPr>
          <a:xfrm>
            <a:off x="1166575" y="1025175"/>
            <a:ext cx="68580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Outfit"/>
              <a:buNone/>
              <a:defRPr b="1" sz="35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9" name="Google Shape;25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USTOM_3_2">
    <p:bg>
      <p:bgPr>
        <a:solidFill>
          <a:schemeClr val="accent4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" name="Google Shape;262;p30"/>
          <p:cNvCxnSpPr/>
          <p:nvPr/>
        </p:nvCxnSpPr>
        <p:spPr>
          <a:xfrm>
            <a:off x="998450" y="1535400"/>
            <a:ext cx="0" cy="2072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3" name="Google Shape;26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0"/>
          <p:cNvSpPr txBox="1"/>
          <p:nvPr/>
        </p:nvSpPr>
        <p:spPr>
          <a:xfrm>
            <a:off x="1288050" y="1714950"/>
            <a:ext cx="4979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Outfit"/>
                <a:ea typeface="Outfit"/>
                <a:cs typeface="Outfit"/>
                <a:sym typeface="Outfit"/>
              </a:rPr>
              <a:t>Let’s Talk</a:t>
            </a:r>
            <a:endParaRPr b="1" sz="3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5" name="Google Shape;265;p30"/>
          <p:cNvSpPr txBox="1"/>
          <p:nvPr/>
        </p:nvSpPr>
        <p:spPr>
          <a:xfrm>
            <a:off x="1288050" y="2380583"/>
            <a:ext cx="3172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utfit"/>
                <a:ea typeface="Outfit"/>
                <a:cs typeface="Outfit"/>
                <a:sym typeface="Outfit"/>
              </a:rPr>
              <a:t>info@cdpi.dev</a:t>
            </a:r>
            <a:endParaRPr sz="18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66" name="Google Shape;266;p30"/>
          <p:cNvSpPr txBox="1"/>
          <p:nvPr>
            <p:ph idx="1" type="body"/>
          </p:nvPr>
        </p:nvSpPr>
        <p:spPr>
          <a:xfrm>
            <a:off x="1339900" y="2942475"/>
            <a:ext cx="3579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67" name="Google Shape;26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">
  <p:cSld name="TITLE_AND_BODY_3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Google Shape;27;p4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" name="Google Shape;28;p4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9" name="Google Shape;29;p4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0" name="Google Shape;30;p4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1" name="Google Shape;31;p4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2" name="Google Shape;32;p4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33" name="Google Shape;33;p4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utfit"/>
              <a:buNone/>
              <a:defRPr sz="1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03">
  <p:cSld name="CUSTOM_3_1">
    <p:bg>
      <p:bgPr>
        <a:solidFill>
          <a:schemeClr val="accen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31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1" name="Google Shape;271;p31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72" name="Google Shape;27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pointers">
  <p:cSld name="CUSTOM_3_1_3">
    <p:bg>
      <p:bgPr>
        <a:solidFill>
          <a:schemeClr val="accen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/>
          <p:nvPr>
            <p:ph type="title"/>
          </p:nvPr>
        </p:nvSpPr>
        <p:spPr>
          <a:xfrm>
            <a:off x="476250" y="1230250"/>
            <a:ext cx="22878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76" name="Google Shape;276;p32"/>
          <p:cNvSpPr txBox="1"/>
          <p:nvPr>
            <p:ph idx="1" type="subTitle"/>
          </p:nvPr>
        </p:nvSpPr>
        <p:spPr>
          <a:xfrm>
            <a:off x="3282900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77" name="Google Shape;277;p32"/>
          <p:cNvSpPr txBox="1"/>
          <p:nvPr>
            <p:ph idx="2" type="subTitle"/>
          </p:nvPr>
        </p:nvSpPr>
        <p:spPr>
          <a:xfrm>
            <a:off x="3282900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78" name="Google Shape;278;p32"/>
          <p:cNvSpPr txBox="1"/>
          <p:nvPr>
            <p:ph idx="3" type="subTitle"/>
          </p:nvPr>
        </p:nvSpPr>
        <p:spPr>
          <a:xfrm>
            <a:off x="6485175" y="75142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79" name="Google Shape;279;p32"/>
          <p:cNvSpPr txBox="1"/>
          <p:nvPr>
            <p:ph idx="4" type="subTitle"/>
          </p:nvPr>
        </p:nvSpPr>
        <p:spPr>
          <a:xfrm>
            <a:off x="6485175" y="2880375"/>
            <a:ext cx="2245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utfit SemiBold"/>
              <a:buNone/>
              <a:defRPr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80" name="Google Shape;280;p32"/>
          <p:cNvSpPr txBox="1"/>
          <p:nvPr>
            <p:ph idx="5" type="body"/>
          </p:nvPr>
        </p:nvSpPr>
        <p:spPr>
          <a:xfrm>
            <a:off x="3282900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81" name="Google Shape;281;p32"/>
          <p:cNvSpPr txBox="1"/>
          <p:nvPr>
            <p:ph idx="6" type="body"/>
          </p:nvPr>
        </p:nvSpPr>
        <p:spPr>
          <a:xfrm>
            <a:off x="3282900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82" name="Google Shape;282;p32"/>
          <p:cNvSpPr txBox="1"/>
          <p:nvPr>
            <p:ph idx="7" type="body"/>
          </p:nvPr>
        </p:nvSpPr>
        <p:spPr>
          <a:xfrm>
            <a:off x="6485175" y="1449150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83" name="Google Shape;283;p32"/>
          <p:cNvSpPr txBox="1"/>
          <p:nvPr>
            <p:ph idx="8" type="body"/>
          </p:nvPr>
        </p:nvSpPr>
        <p:spPr>
          <a:xfrm>
            <a:off x="6485175" y="3569175"/>
            <a:ext cx="22455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284" name="Google Shape;28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 2">
  <p:cSld name="CUSTOM_3_1_2">
    <p:bg>
      <p:bgPr>
        <a:solidFill>
          <a:schemeClr val="accen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3"/>
          <p:cNvSpPr txBox="1"/>
          <p:nvPr>
            <p:ph type="title"/>
          </p:nvPr>
        </p:nvSpPr>
        <p:spPr>
          <a:xfrm>
            <a:off x="476250" y="1391250"/>
            <a:ext cx="3298500" cy="2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288" name="Google Shape;288;p33"/>
          <p:cNvCxnSpPr/>
          <p:nvPr/>
        </p:nvCxnSpPr>
        <p:spPr>
          <a:xfrm>
            <a:off x="4563050" y="1582225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89" name="Google Shape;289;p33"/>
          <p:cNvCxnSpPr/>
          <p:nvPr/>
        </p:nvCxnSpPr>
        <p:spPr>
          <a:xfrm>
            <a:off x="4563050" y="2425188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90" name="Google Shape;290;p33"/>
          <p:cNvCxnSpPr/>
          <p:nvPr/>
        </p:nvCxnSpPr>
        <p:spPr>
          <a:xfrm>
            <a:off x="4563050" y="32681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91" name="Google Shape;291;p33"/>
          <p:cNvCxnSpPr/>
          <p:nvPr/>
        </p:nvCxnSpPr>
        <p:spPr>
          <a:xfrm>
            <a:off x="4563050" y="4106350"/>
            <a:ext cx="4095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92" name="Google Shape;292;p33"/>
          <p:cNvSpPr txBox="1"/>
          <p:nvPr>
            <p:ph idx="1" type="subTitle"/>
          </p:nvPr>
        </p:nvSpPr>
        <p:spPr>
          <a:xfrm>
            <a:off x="4563050" y="939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293" name="Google Shape;293;p33"/>
          <p:cNvSpPr txBox="1"/>
          <p:nvPr>
            <p:ph idx="2" type="subTitle"/>
          </p:nvPr>
        </p:nvSpPr>
        <p:spPr>
          <a:xfrm>
            <a:off x="4563050" y="17870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294" name="Google Shape;294;p33"/>
          <p:cNvSpPr txBox="1"/>
          <p:nvPr>
            <p:ph idx="3" type="subTitle"/>
          </p:nvPr>
        </p:nvSpPr>
        <p:spPr>
          <a:xfrm>
            <a:off x="4563050" y="26252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295" name="Google Shape;295;p33"/>
          <p:cNvSpPr txBox="1"/>
          <p:nvPr>
            <p:ph idx="4" type="subTitle"/>
          </p:nvPr>
        </p:nvSpPr>
        <p:spPr>
          <a:xfrm>
            <a:off x="4563050" y="3463450"/>
            <a:ext cx="2566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Light"/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296" name="Google Shape;296;p33"/>
          <p:cNvSpPr txBox="1"/>
          <p:nvPr>
            <p:ph idx="5" type="subTitle"/>
          </p:nvPr>
        </p:nvSpPr>
        <p:spPr>
          <a:xfrm>
            <a:off x="7227725" y="9392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97" name="Google Shape;297;p33"/>
          <p:cNvSpPr txBox="1"/>
          <p:nvPr>
            <p:ph idx="6" type="subTitle"/>
          </p:nvPr>
        </p:nvSpPr>
        <p:spPr>
          <a:xfrm>
            <a:off x="7227725" y="17870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98" name="Google Shape;298;p33"/>
          <p:cNvSpPr txBox="1"/>
          <p:nvPr>
            <p:ph idx="7" type="subTitle"/>
          </p:nvPr>
        </p:nvSpPr>
        <p:spPr>
          <a:xfrm>
            <a:off x="7227725" y="2634775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299" name="Google Shape;299;p33"/>
          <p:cNvSpPr txBox="1"/>
          <p:nvPr>
            <p:ph idx="8" type="subTitle"/>
          </p:nvPr>
        </p:nvSpPr>
        <p:spPr>
          <a:xfrm>
            <a:off x="7227725" y="3463450"/>
            <a:ext cx="1431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00" name="Google Shape;300;p33"/>
          <p:cNvSpPr txBox="1"/>
          <p:nvPr/>
        </p:nvSpPr>
        <p:spPr>
          <a:xfrm>
            <a:off x="545650" y="2567275"/>
            <a:ext cx="28356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01" name="Google Shape;301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3">
  <p:cSld name="CUSTOM_3_1_1">
    <p:bg>
      <p:bgPr>
        <a:solidFill>
          <a:schemeClr val="dk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34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5" name="Google Shape;305;p34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06" name="Google Shape;306;p34"/>
          <p:cNvSpPr/>
          <p:nvPr/>
        </p:nvSpPr>
        <p:spPr>
          <a:xfrm>
            <a:off x="787175" y="1421950"/>
            <a:ext cx="2137800" cy="213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4"/>
          <p:cNvSpPr/>
          <p:nvPr/>
        </p:nvSpPr>
        <p:spPr>
          <a:xfrm>
            <a:off x="3503100" y="1421950"/>
            <a:ext cx="2137800" cy="2137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4"/>
          <p:cNvSpPr/>
          <p:nvPr/>
        </p:nvSpPr>
        <p:spPr>
          <a:xfrm>
            <a:off x="6191250" y="1421950"/>
            <a:ext cx="2137800" cy="213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4"/>
          <p:cNvSpPr txBox="1"/>
          <p:nvPr>
            <p:ph idx="2" type="title"/>
          </p:nvPr>
        </p:nvSpPr>
        <p:spPr>
          <a:xfrm>
            <a:off x="1115825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utfit SemiBold"/>
              <a:buNone/>
              <a:defRPr sz="20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0" name="Google Shape;310;p34"/>
          <p:cNvSpPr txBox="1"/>
          <p:nvPr>
            <p:ph idx="3" type="title"/>
          </p:nvPr>
        </p:nvSpPr>
        <p:spPr>
          <a:xfrm>
            <a:off x="38178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1" name="Google Shape;311;p34"/>
          <p:cNvSpPr txBox="1"/>
          <p:nvPr>
            <p:ph idx="4" type="title"/>
          </p:nvPr>
        </p:nvSpPr>
        <p:spPr>
          <a:xfrm>
            <a:off x="6547663" y="1969750"/>
            <a:ext cx="14805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Outfit SemiBold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312" name="Google Shape;312;p34"/>
          <p:cNvSpPr txBox="1"/>
          <p:nvPr>
            <p:ph idx="1" type="body"/>
          </p:nvPr>
        </p:nvSpPr>
        <p:spPr>
          <a:xfrm>
            <a:off x="5814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13" name="Google Shape;313;p34"/>
          <p:cNvSpPr txBox="1"/>
          <p:nvPr>
            <p:ph idx="5" type="body"/>
          </p:nvPr>
        </p:nvSpPr>
        <p:spPr>
          <a:xfrm>
            <a:off x="330180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14" name="Google Shape;314;p34"/>
          <p:cNvSpPr txBox="1"/>
          <p:nvPr>
            <p:ph idx="6" type="body"/>
          </p:nvPr>
        </p:nvSpPr>
        <p:spPr>
          <a:xfrm>
            <a:off x="5989950" y="3703000"/>
            <a:ext cx="25404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●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○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Char char="■"/>
              <a:defRPr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15" name="Google Shape;31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">
    <p:bg>
      <p:bgPr>
        <a:solidFill>
          <a:schemeClr val="dk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/>
          <p:nvPr/>
        </p:nvSpPr>
        <p:spPr>
          <a:xfrm>
            <a:off x="57917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219583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5"/>
          <p:cNvSpPr/>
          <p:nvPr/>
        </p:nvSpPr>
        <p:spPr>
          <a:xfrm>
            <a:off x="381249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5"/>
          <p:cNvSpPr/>
          <p:nvPr/>
        </p:nvSpPr>
        <p:spPr>
          <a:xfrm>
            <a:off x="5429156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5"/>
          <p:cNvSpPr/>
          <p:nvPr/>
        </p:nvSpPr>
        <p:spPr>
          <a:xfrm>
            <a:off x="7045825" y="11065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5"/>
          <p:cNvSpPr txBox="1"/>
          <p:nvPr>
            <p:ph type="title"/>
          </p:nvPr>
        </p:nvSpPr>
        <p:spPr>
          <a:xfrm>
            <a:off x="7434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35"/>
          <p:cNvSpPr txBox="1"/>
          <p:nvPr>
            <p:ph idx="2" type="title"/>
          </p:nvPr>
        </p:nvSpPr>
        <p:spPr>
          <a:xfrm>
            <a:off x="2381388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4" name="Google Shape;324;p35"/>
          <p:cNvSpPr txBox="1"/>
          <p:nvPr>
            <p:ph idx="3" type="title"/>
          </p:nvPr>
        </p:nvSpPr>
        <p:spPr>
          <a:xfrm>
            <a:off x="3998025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5" name="Google Shape;325;p35"/>
          <p:cNvSpPr txBox="1"/>
          <p:nvPr>
            <p:ph idx="4" type="title"/>
          </p:nvPr>
        </p:nvSpPr>
        <p:spPr>
          <a:xfrm>
            <a:off x="561471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6" name="Google Shape;326;p35"/>
          <p:cNvSpPr txBox="1"/>
          <p:nvPr>
            <p:ph idx="5" type="title"/>
          </p:nvPr>
        </p:nvSpPr>
        <p:spPr>
          <a:xfrm>
            <a:off x="7252663" y="15489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" name="Google Shape;327;p35"/>
          <p:cNvSpPr txBox="1"/>
          <p:nvPr>
            <p:ph idx="1" type="body"/>
          </p:nvPr>
        </p:nvSpPr>
        <p:spPr>
          <a:xfrm>
            <a:off x="57917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8" name="Google Shape;328;p35"/>
          <p:cNvSpPr txBox="1"/>
          <p:nvPr>
            <p:ph idx="6" type="body"/>
          </p:nvPr>
        </p:nvSpPr>
        <p:spPr>
          <a:xfrm>
            <a:off x="219585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29" name="Google Shape;329;p35"/>
          <p:cNvSpPr txBox="1"/>
          <p:nvPr>
            <p:ph idx="7" type="body"/>
          </p:nvPr>
        </p:nvSpPr>
        <p:spPr>
          <a:xfrm>
            <a:off x="38125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30" name="Google Shape;330;p35"/>
          <p:cNvSpPr txBox="1"/>
          <p:nvPr>
            <p:ph idx="8" type="body"/>
          </p:nvPr>
        </p:nvSpPr>
        <p:spPr>
          <a:xfrm>
            <a:off x="5429200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331" name="Google Shape;331;p35"/>
          <p:cNvSpPr txBox="1"/>
          <p:nvPr>
            <p:ph idx="9" type="body"/>
          </p:nvPr>
        </p:nvSpPr>
        <p:spPr>
          <a:xfrm>
            <a:off x="7067125" y="31206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332" name="Google Shape;332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TITLE_AND_BODY_1_1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>
  <p:cSld name="TITLE_AND_BODY_15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_4">
    <p:bg>
      <p:bgPr>
        <a:solidFill>
          <a:schemeClr val="dk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8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341" name="Google Shape;341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0">
  <p:cSld name="TITLE_AND_BODY_10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5" name="Google Shape;345;p39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346" name="Google Shape;346;p39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TITLE_AND_BODY_16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s/ images black">
  <p:cSld name="TITLE_AND_BODY_3_1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Google Shape;43;p5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5" name="Google Shape;45;p5"/>
          <p:cNvSpPr/>
          <p:nvPr>
            <p:ph idx="2" type="pic"/>
          </p:nvPr>
        </p:nvSpPr>
        <p:spPr>
          <a:xfrm>
            <a:off x="422575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46" name="Google Shape;46;p5"/>
          <p:cNvSpPr/>
          <p:nvPr>
            <p:ph idx="3" type="pic"/>
          </p:nvPr>
        </p:nvSpPr>
        <p:spPr>
          <a:xfrm>
            <a:off x="2599419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47" name="Google Shape;47;p5"/>
          <p:cNvSpPr/>
          <p:nvPr>
            <p:ph idx="4" type="pic"/>
          </p:nvPr>
        </p:nvSpPr>
        <p:spPr>
          <a:xfrm>
            <a:off x="4776262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48" name="Google Shape;48;p5"/>
          <p:cNvSpPr/>
          <p:nvPr>
            <p:ph idx="5" type="pic"/>
          </p:nvPr>
        </p:nvSpPr>
        <p:spPr>
          <a:xfrm>
            <a:off x="6953106" y="1422275"/>
            <a:ext cx="2035800" cy="2120100"/>
          </a:xfrm>
          <a:prstGeom prst="roundRect">
            <a:avLst>
              <a:gd fmla="val 8337" name="adj"/>
            </a:avLst>
          </a:prstGeom>
          <a:noFill/>
          <a:ln>
            <a:noFill/>
          </a:ln>
        </p:spPr>
      </p:sp>
      <p:sp>
        <p:nvSpPr>
          <p:cNvPr id="49" name="Google Shape;49;p5"/>
          <p:cNvSpPr txBox="1"/>
          <p:nvPr>
            <p:ph idx="6" type="title"/>
          </p:nvPr>
        </p:nvSpPr>
        <p:spPr>
          <a:xfrm>
            <a:off x="4293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7" type="title"/>
          </p:nvPr>
        </p:nvSpPr>
        <p:spPr>
          <a:xfrm>
            <a:off x="2599425" y="3703325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8" type="title"/>
          </p:nvPr>
        </p:nvSpPr>
        <p:spPr>
          <a:xfrm>
            <a:off x="4769475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9" type="title"/>
          </p:nvPr>
        </p:nvSpPr>
        <p:spPr>
          <a:xfrm>
            <a:off x="6953100" y="3703325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13" type="title"/>
          </p:nvPr>
        </p:nvSpPr>
        <p:spPr>
          <a:xfrm>
            <a:off x="4293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14" type="title"/>
          </p:nvPr>
        </p:nvSpPr>
        <p:spPr>
          <a:xfrm>
            <a:off x="2599425" y="4365279"/>
            <a:ext cx="2035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5" type="title"/>
          </p:nvPr>
        </p:nvSpPr>
        <p:spPr>
          <a:xfrm>
            <a:off x="4769475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16" type="title"/>
          </p:nvPr>
        </p:nvSpPr>
        <p:spPr>
          <a:xfrm>
            <a:off x="6953100" y="4365279"/>
            <a:ext cx="203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000"/>
              <a:buFont typeface="Outfit"/>
              <a:buNone/>
              <a:defRPr sz="1000">
                <a:solidFill>
                  <a:srgbClr val="FFD66B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57" name="Google Shape;5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_1">
  <p:cSld name="TITLE_AND_BODY_2_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1" name="Google Shape;351;p41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352" name="Google Shape;352;p41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7">
  <p:cSld name="TITLE_AND_BODY_17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" name="Google Shape;35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" name="Google Shape;35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_2">
  <p:cSld name="TITLE_AND_BODY_3_2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" name="Google Shape;359;p43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360" name="Google Shape;360;p43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5" name="Google Shape;365;p45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366" name="Google Shape;366;p45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">
  <p:cSld name="TITLE_AND_BODY_1_2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9" name="Google Shape;369;p46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2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2" name="Google Shape;37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9" name="Google Shape;379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0" name="Google Shape;38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3" name="Google Shape;38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6" name="Google Shape;386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7" name="Google Shape;38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ITLE_AND_BODY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" name="Google Shape;61;p6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6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Outfit"/>
              <a:buNone/>
              <a:defRPr b="1" sz="2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graphicFrame>
        <p:nvGraphicFramePr>
          <p:cNvPr id="63" name="Google Shape;63;p6"/>
          <p:cNvGraphicFramePr/>
          <p:nvPr/>
        </p:nvGraphicFramePr>
        <p:xfrm>
          <a:off x="477100" y="1315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{196CC8A5-21FD-4EFC-8BEB-3347A859B72F}</a:tableStyleId>
              </a:tblPr>
              <a:tblGrid>
                <a:gridCol w="3102725"/>
                <a:gridCol w="1551775"/>
                <a:gridCol w="1551775"/>
                <a:gridCol w="1984375"/>
              </a:tblGrid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Light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131313"/>
                        </a:solidFill>
                        <a:latin typeface="Outfit"/>
                        <a:ea typeface="Outfit"/>
                        <a:cs typeface="Outfit"/>
                        <a:sym typeface="Outfit"/>
                      </a:endParaRPr>
                    </a:p>
                  </a:txBody>
                  <a:tcPr marT="19050" marB="19050" marR="19050" marL="190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31313"/>
                        </a:buClr>
                        <a:buSzPts val="1000"/>
                        <a:buFont typeface="Poppins SemiBold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AB84C8"/>
                        </a:solidFill>
                        <a:latin typeface="Outfit SemiBold"/>
                        <a:ea typeface="Outfit SemiBold"/>
                        <a:cs typeface="Outfit SemiBold"/>
                        <a:sym typeface="Outfit SemiBold"/>
                      </a:endParaRPr>
                    </a:p>
                  </a:txBody>
                  <a:tcPr marT="19050" marB="19050" marR="19050" marL="190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8B8B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4" name="Google Shape;64;p6"/>
          <p:cNvSpPr txBox="1"/>
          <p:nvPr>
            <p:ph idx="1" type="body"/>
          </p:nvPr>
        </p:nvSpPr>
        <p:spPr>
          <a:xfrm>
            <a:off x="47410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5" name="Google Shape;65;p6"/>
          <p:cNvSpPr txBox="1"/>
          <p:nvPr>
            <p:ph idx="2" type="body"/>
          </p:nvPr>
        </p:nvSpPr>
        <p:spPr>
          <a:xfrm>
            <a:off x="37301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3" type="body"/>
          </p:nvPr>
        </p:nvSpPr>
        <p:spPr>
          <a:xfrm>
            <a:off x="6576650" y="1431225"/>
            <a:ext cx="1994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●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○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Outfit SemiBold"/>
              <a:buChar char="■"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0" name="Google Shape;390;p5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1" name="Google Shape;391;p5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2" name="Google Shape;39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5" name="Google Shape;39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8" name="Google Shape;398;p5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9" name="Google Shape;39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2" name="Google Shape;40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6" name="Google Shape;406;p5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7" name="Google Shape;407;p5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8" name="Google Shape;40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11" name="Google Shape;41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4" name="Google Shape;414;p5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5" name="Google Shape;415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0" name="Google Shape;420;p60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2">
  <p:cSld name="TITLE_AND_BODY_12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3" name="Google Shape;423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4" name="Google Shape;424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7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7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9879" y="158274"/>
            <a:ext cx="420495" cy="4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2" name="Google Shape;432;p65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6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6" name="Google Shape;436;p66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7" name="Google Shape;437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0" name="Google Shape;440;p67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4" name="Google Shape;444;p68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45" name="Google Shape;445;p68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9"/>
          <p:cNvSpPr txBox="1"/>
          <p:nvPr>
            <p:ph type="title"/>
          </p:nvPr>
        </p:nvSpPr>
        <p:spPr>
          <a:xfrm>
            <a:off x="311700" y="756200"/>
            <a:ext cx="3738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448" name="Google Shape;448;p6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1" name="Google Shape;451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2" name="Google Shape;452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5" name="Google Shape;455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8" name="Google Shape;458;p72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59" name="Google Shape;459;p72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2">
  <p:cSld name="TITLE_ONLY_2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8"/>
          <p:cNvSpPr/>
          <p:nvPr/>
        </p:nvSpPr>
        <p:spPr>
          <a:xfrm>
            <a:off x="937037" y="1143000"/>
            <a:ext cx="2857500" cy="2857500"/>
          </a:xfrm>
          <a:prstGeom prst="ellipse">
            <a:avLst/>
          </a:prstGeom>
          <a:solidFill>
            <a:srgbClr val="6564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6" name="Google Shape;76;p8"/>
          <p:cNvSpPr txBox="1"/>
          <p:nvPr>
            <p:ph type="title"/>
          </p:nvPr>
        </p:nvSpPr>
        <p:spPr>
          <a:xfrm>
            <a:off x="4275825" y="1538575"/>
            <a:ext cx="41058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utfit SemiBold"/>
              <a:buNone/>
              <a:defRPr sz="28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7" name="Google Shape;77;p8"/>
          <p:cNvSpPr txBox="1"/>
          <p:nvPr/>
        </p:nvSpPr>
        <p:spPr>
          <a:xfrm>
            <a:off x="1493675" y="1833750"/>
            <a:ext cx="1744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78" name="Google Shape;78;p8"/>
          <p:cNvSpPr txBox="1"/>
          <p:nvPr>
            <p:ph idx="1" type="body"/>
          </p:nvPr>
        </p:nvSpPr>
        <p:spPr>
          <a:xfrm>
            <a:off x="1489325" y="1900800"/>
            <a:ext cx="1752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●"/>
              <a:defRPr b="1" sz="3600">
                <a:latin typeface="Outfit"/>
                <a:ea typeface="Outfit"/>
                <a:cs typeface="Outfit"/>
                <a:sym typeface="Outfit"/>
              </a:defRPr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○"/>
              <a:defRPr b="1" sz="3600">
                <a:latin typeface="Outfit"/>
                <a:ea typeface="Outfit"/>
                <a:cs typeface="Outfit"/>
                <a:sym typeface="Outfit"/>
              </a:defRPr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SzPts val="3600"/>
              <a:buFont typeface="Outfit"/>
              <a:buChar char="■"/>
              <a:defRPr b="1"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TITLE_AND_BODY_1_2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2" name="Google Shape;462;p73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5"/>
          <p:cNvSpPr txBox="1"/>
          <p:nvPr>
            <p:ph type="title"/>
          </p:nvPr>
        </p:nvSpPr>
        <p:spPr>
          <a:xfrm>
            <a:off x="238925" y="202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6" name="Google Shape;466;p7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AND_BODY_2_1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0" name="Google Shape;470;p77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71" name="Google Shape;471;p77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 type="blank">
  <p:cSld name="BLANK">
    <p:bg>
      <p:bgPr>
        <a:solidFill>
          <a:srgbClr val="FFFFFF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8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7">
  <p:cSld name="TITLE_AND_BODY_7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6" name="Google Shape;476;p79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77" name="Google Shape;477;p79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8">
  <p:cSld name="TITLE_AND_BODY_8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0" name="Google Shape;480;p80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81" name="Google Shape;481;p80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9">
  <p:cSld name="TITLE_AND_BODY_9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4" name="Google Shape;484;p81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85" name="Google Shape;485;p81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0">
  <p:cSld name="TITLE_AND_BODY_10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8" name="Google Shape;488;p82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89" name="Google Shape;489;p82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-03">
  <p:cSld name="TITLE_ONLY_1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9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" name="Google Shape;82;p9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3" name="Google Shape;83;p9"/>
          <p:cNvSpPr txBox="1"/>
          <p:nvPr>
            <p:ph idx="1" type="subTitle"/>
          </p:nvPr>
        </p:nvSpPr>
        <p:spPr>
          <a:xfrm>
            <a:off x="43222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4" name="Google Shape;84;p9"/>
          <p:cNvSpPr txBox="1"/>
          <p:nvPr>
            <p:ph idx="2" type="subTitle"/>
          </p:nvPr>
        </p:nvSpPr>
        <p:spPr>
          <a:xfrm>
            <a:off x="3417900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5" name="Google Shape;85;p9"/>
          <p:cNvSpPr txBox="1"/>
          <p:nvPr>
            <p:ph idx="3" type="subTitle"/>
          </p:nvPr>
        </p:nvSpPr>
        <p:spPr>
          <a:xfrm>
            <a:off x="6403575" y="1538725"/>
            <a:ext cx="23082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66B"/>
              </a:buClr>
              <a:buSzPts val="1400"/>
              <a:buFont typeface="Outfit SemiBold"/>
              <a:buNone/>
              <a:defRPr>
                <a:solidFill>
                  <a:srgbClr val="FFD66B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86" name="Google Shape;86;p9"/>
          <p:cNvSpPr txBox="1"/>
          <p:nvPr>
            <p:ph idx="4" type="body"/>
          </p:nvPr>
        </p:nvSpPr>
        <p:spPr>
          <a:xfrm>
            <a:off x="43222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7" name="Google Shape;87;p9"/>
          <p:cNvSpPr txBox="1"/>
          <p:nvPr>
            <p:ph idx="5" type="body"/>
          </p:nvPr>
        </p:nvSpPr>
        <p:spPr>
          <a:xfrm>
            <a:off x="3417900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8" name="Google Shape;88;p9"/>
          <p:cNvSpPr txBox="1"/>
          <p:nvPr>
            <p:ph idx="6" type="body"/>
          </p:nvPr>
        </p:nvSpPr>
        <p:spPr>
          <a:xfrm>
            <a:off x="6403575" y="2455065"/>
            <a:ext cx="2308200" cy="2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○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■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89" name="Google Shape;8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2">
  <p:cSld name="SECTION_TITLE_AND_DESCRIPTION_2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8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3" name="Google Shape;493;p83"/>
          <p:cNvSpPr txBox="1"/>
          <p:nvPr>
            <p:ph idx="1" type="subTitle"/>
          </p:nvPr>
        </p:nvSpPr>
        <p:spPr>
          <a:xfrm>
            <a:off x="265500" y="3565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4" name="Google Shape;494;p8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1">
  <p:cSld name="TITLE_AND_BODY_1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7" name="Google Shape;497;p84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498" name="Google Shape;498;p8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bg>
      <p:bgPr>
        <a:solidFill>
          <a:schemeClr val="dk1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9879" y="158274"/>
            <a:ext cx="420495" cy="43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1" name="Google Shape;501;p85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2" name="Google Shape;502;p85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plit 02">
  <p:cSld name="CUSTOM_2_3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7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506" name="Google Shape;506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7"/>
          <p:cNvSpPr txBox="1"/>
          <p:nvPr>
            <p:ph type="title"/>
          </p:nvPr>
        </p:nvSpPr>
        <p:spPr>
          <a:xfrm>
            <a:off x="5178050" y="916325"/>
            <a:ext cx="33933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utfit"/>
              <a:buNone/>
              <a:defRPr b="1" sz="2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508" name="Google Shape;508;p87"/>
          <p:cNvCxnSpPr/>
          <p:nvPr/>
        </p:nvCxnSpPr>
        <p:spPr>
          <a:xfrm>
            <a:off x="5178050" y="2171000"/>
            <a:ext cx="792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9" name="Google Shape;509;p87"/>
          <p:cNvSpPr txBox="1"/>
          <p:nvPr>
            <p:ph idx="1" type="body"/>
          </p:nvPr>
        </p:nvSpPr>
        <p:spPr>
          <a:xfrm>
            <a:off x="5178075" y="2576075"/>
            <a:ext cx="3440400" cy="22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bg>
      <p:bgPr>
        <a:solidFill>
          <a:schemeClr val="dk1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2" name="Google Shape;512;p88"/>
          <p:cNvCxnSpPr/>
          <p:nvPr/>
        </p:nvCxnSpPr>
        <p:spPr>
          <a:xfrm>
            <a:off x="476250" y="10763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3" name="Google Shape;513;p88"/>
          <p:cNvSpPr txBox="1"/>
          <p:nvPr>
            <p:ph type="title"/>
          </p:nvPr>
        </p:nvSpPr>
        <p:spPr>
          <a:xfrm>
            <a:off x="476250" y="344675"/>
            <a:ext cx="5715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utfit"/>
              <a:buNone/>
              <a:defRPr b="1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3">
  <p:cSld name="CUSTOM_1_3">
    <p:bg>
      <p:bgPr>
        <a:solidFill>
          <a:schemeClr val="dk1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">
  <p:cSld name="CUSTOM_2_3_1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90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3 1">
  <p:cSld name="CUSTOM_2_3_2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91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520" name="Google Shape;520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TITLE_ONLY_1_1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0">
  <p:cSld name="CUSTOM_1_2">
    <p:bg>
      <p:bgPr>
        <a:solidFill>
          <a:schemeClr val="dk1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93"/>
          <p:cNvSpPr txBox="1"/>
          <p:nvPr>
            <p:ph type="title"/>
          </p:nvPr>
        </p:nvSpPr>
        <p:spPr>
          <a:xfrm>
            <a:off x="1659750" y="1538725"/>
            <a:ext cx="63450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cxnSp>
        <p:nvCxnSpPr>
          <p:cNvPr id="525" name="Google Shape;525;p93"/>
          <p:cNvCxnSpPr/>
          <p:nvPr/>
        </p:nvCxnSpPr>
        <p:spPr>
          <a:xfrm>
            <a:off x="1391775" y="1478225"/>
            <a:ext cx="0" cy="2532900"/>
          </a:xfrm>
          <a:prstGeom prst="straightConnector1">
            <a:avLst/>
          </a:prstGeom>
          <a:noFill/>
          <a:ln cap="flat" cmpd="sng" w="38100">
            <a:solidFill>
              <a:srgbClr val="FFD66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6" name="Google Shape;526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14">
  <p:cSld name="TITLE_AND_BODY_1_3">
    <p:bg>
      <p:bgPr>
        <a:solidFill>
          <a:schemeClr val="dk1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94"/>
          <p:cNvSpPr/>
          <p:nvPr/>
        </p:nvSpPr>
        <p:spPr>
          <a:xfrm>
            <a:off x="73157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94"/>
          <p:cNvSpPr/>
          <p:nvPr/>
        </p:nvSpPr>
        <p:spPr>
          <a:xfrm>
            <a:off x="2729235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94"/>
          <p:cNvSpPr/>
          <p:nvPr/>
        </p:nvSpPr>
        <p:spPr>
          <a:xfrm>
            <a:off x="465069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94"/>
          <p:cNvSpPr/>
          <p:nvPr/>
        </p:nvSpPr>
        <p:spPr>
          <a:xfrm>
            <a:off x="6724556" y="1716100"/>
            <a:ext cx="1494900" cy="16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94"/>
          <p:cNvSpPr txBox="1"/>
          <p:nvPr>
            <p:ph type="title"/>
          </p:nvPr>
        </p:nvSpPr>
        <p:spPr>
          <a:xfrm>
            <a:off x="8958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utfit"/>
              <a:buNone/>
              <a:defRPr b="1" sz="1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94"/>
          <p:cNvSpPr txBox="1"/>
          <p:nvPr>
            <p:ph idx="2" type="title"/>
          </p:nvPr>
        </p:nvSpPr>
        <p:spPr>
          <a:xfrm>
            <a:off x="2914788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4" name="Google Shape;534;p94"/>
          <p:cNvSpPr txBox="1"/>
          <p:nvPr>
            <p:ph idx="3" type="title"/>
          </p:nvPr>
        </p:nvSpPr>
        <p:spPr>
          <a:xfrm>
            <a:off x="4836225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5" name="Google Shape;535;p94"/>
          <p:cNvSpPr txBox="1"/>
          <p:nvPr>
            <p:ph idx="4" type="title"/>
          </p:nvPr>
        </p:nvSpPr>
        <p:spPr>
          <a:xfrm>
            <a:off x="6910113" y="2158575"/>
            <a:ext cx="112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utfit"/>
              <a:buNone/>
              <a:def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6" name="Google Shape;536;p94"/>
          <p:cNvSpPr txBox="1"/>
          <p:nvPr>
            <p:ph idx="1" type="body"/>
          </p:nvPr>
        </p:nvSpPr>
        <p:spPr>
          <a:xfrm>
            <a:off x="73157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37" name="Google Shape;537;p94"/>
          <p:cNvSpPr txBox="1"/>
          <p:nvPr>
            <p:ph idx="5" type="body"/>
          </p:nvPr>
        </p:nvSpPr>
        <p:spPr>
          <a:xfrm>
            <a:off x="272925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38" name="Google Shape;538;p94"/>
          <p:cNvSpPr txBox="1"/>
          <p:nvPr>
            <p:ph idx="6" type="body"/>
          </p:nvPr>
        </p:nvSpPr>
        <p:spPr>
          <a:xfrm>
            <a:off x="4650725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39" name="Google Shape;539;p94"/>
          <p:cNvSpPr txBox="1"/>
          <p:nvPr>
            <p:ph idx="7" type="body"/>
          </p:nvPr>
        </p:nvSpPr>
        <p:spPr>
          <a:xfrm>
            <a:off x="6724600" y="3730275"/>
            <a:ext cx="1494900" cy="17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"/>
              <a:buChar char="●"/>
              <a:defRPr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●"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○"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Outfit"/>
              <a:buChar char="■"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pic>
        <p:nvPicPr>
          <p:cNvPr id="540" name="Google Shape;540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6">
  <p:cSld name="CUSTOM_1_4">
    <p:bg>
      <p:bgPr>
        <a:solidFill>
          <a:schemeClr val="dk1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95"/>
          <p:cNvSpPr/>
          <p:nvPr/>
        </p:nvSpPr>
        <p:spPr>
          <a:xfrm>
            <a:off x="3824257" y="2119313"/>
            <a:ext cx="904800" cy="904800"/>
          </a:xfrm>
          <a:prstGeom prst="ellipse">
            <a:avLst/>
          </a:prstGeom>
          <a:solidFill>
            <a:srgbClr val="FFD6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4" name="Google Shape;544;p95"/>
          <p:cNvSpPr/>
          <p:nvPr/>
        </p:nvSpPr>
        <p:spPr>
          <a:xfrm>
            <a:off x="3872307" y="3699822"/>
            <a:ext cx="808800" cy="808800"/>
          </a:xfrm>
          <a:prstGeom prst="ellipse">
            <a:avLst/>
          </a:prstGeom>
          <a:solidFill>
            <a:srgbClr val="FFA06B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5" name="Google Shape;545;p95"/>
          <p:cNvSpPr/>
          <p:nvPr/>
        </p:nvSpPr>
        <p:spPr>
          <a:xfrm>
            <a:off x="3872307" y="634902"/>
            <a:ext cx="808800" cy="808800"/>
          </a:xfrm>
          <a:prstGeom prst="ellipse">
            <a:avLst/>
          </a:prstGeom>
          <a:solidFill>
            <a:srgbClr val="62D6E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6" name="Google Shape;546;p95"/>
          <p:cNvSpPr/>
          <p:nvPr>
            <p:ph idx="2" type="pic"/>
          </p:nvPr>
        </p:nvSpPr>
        <p:spPr>
          <a:xfrm>
            <a:off x="0" y="-25"/>
            <a:ext cx="3524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5"/>
          <p:cNvSpPr txBox="1"/>
          <p:nvPr>
            <p:ph idx="1" type="body"/>
          </p:nvPr>
        </p:nvSpPr>
        <p:spPr>
          <a:xfrm>
            <a:off x="4982475" y="66195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548" name="Google Shape;548;p95"/>
          <p:cNvSpPr txBox="1"/>
          <p:nvPr>
            <p:ph idx="3" type="body"/>
          </p:nvPr>
        </p:nvSpPr>
        <p:spPr>
          <a:xfrm>
            <a:off x="4982475" y="2164775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  <p:sp>
        <p:nvSpPr>
          <p:cNvPr id="549" name="Google Shape;549;p95"/>
          <p:cNvSpPr txBox="1"/>
          <p:nvPr>
            <p:ph idx="4" type="body"/>
          </p:nvPr>
        </p:nvSpPr>
        <p:spPr>
          <a:xfrm>
            <a:off x="4982475" y="3667600"/>
            <a:ext cx="3372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●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○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utfit Light"/>
              <a:buChar char="■"/>
              <a:defRPr sz="1000">
                <a:solidFill>
                  <a:srgbClr val="FFFFFF"/>
                </a:solidFill>
                <a:latin typeface="Outfit Light"/>
                <a:ea typeface="Outfit Light"/>
                <a:cs typeface="Outfit Light"/>
                <a:sym typeface="Outfi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1_1_2">
    <p:bg>
      <p:bgPr>
        <a:solidFill>
          <a:schemeClr val="dk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96"/>
          <p:cNvSpPr txBox="1"/>
          <p:nvPr/>
        </p:nvSpPr>
        <p:spPr>
          <a:xfrm>
            <a:off x="1072275" y="1618950"/>
            <a:ext cx="6716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3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52" name="Google Shape;552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09">
  <p:cSld name="CUSTOM_1_3_1">
    <p:bg>
      <p:bgPr>
        <a:solidFill>
          <a:schemeClr val="dk1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97"/>
          <p:cNvSpPr txBox="1"/>
          <p:nvPr>
            <p:ph type="title"/>
          </p:nvPr>
        </p:nvSpPr>
        <p:spPr>
          <a:xfrm>
            <a:off x="691575" y="950900"/>
            <a:ext cx="46941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utfit"/>
              <a:buNone/>
              <a:defRPr b="1" sz="32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555" name="Google Shape;555;p97"/>
          <p:cNvSpPr/>
          <p:nvPr/>
        </p:nvSpPr>
        <p:spPr>
          <a:xfrm>
            <a:off x="0" y="2602000"/>
            <a:ext cx="2286000" cy="254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97"/>
          <p:cNvSpPr/>
          <p:nvPr/>
        </p:nvSpPr>
        <p:spPr>
          <a:xfrm>
            <a:off x="2286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97"/>
          <p:cNvSpPr/>
          <p:nvPr/>
        </p:nvSpPr>
        <p:spPr>
          <a:xfrm>
            <a:off x="4572102" y="2602000"/>
            <a:ext cx="2286000" cy="254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97"/>
          <p:cNvSpPr/>
          <p:nvPr/>
        </p:nvSpPr>
        <p:spPr>
          <a:xfrm>
            <a:off x="6858051" y="2602000"/>
            <a:ext cx="2286000" cy="254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97"/>
          <p:cNvSpPr txBox="1"/>
          <p:nvPr>
            <p:ph idx="1" type="subTitle"/>
          </p:nvPr>
        </p:nvSpPr>
        <p:spPr>
          <a:xfrm>
            <a:off x="29392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97"/>
          <p:cNvSpPr txBox="1"/>
          <p:nvPr>
            <p:ph idx="2" type="subTitle"/>
          </p:nvPr>
        </p:nvSpPr>
        <p:spPr>
          <a:xfrm>
            <a:off x="2576075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1" name="Google Shape;561;p97"/>
          <p:cNvSpPr txBox="1"/>
          <p:nvPr>
            <p:ph idx="3" type="subTitle"/>
          </p:nvPr>
        </p:nvSpPr>
        <p:spPr>
          <a:xfrm>
            <a:off x="4950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utfit SemiBold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2" name="Google Shape;562;p97"/>
          <p:cNvSpPr txBox="1"/>
          <p:nvPr>
            <p:ph idx="4" type="subTitle"/>
          </p:nvPr>
        </p:nvSpPr>
        <p:spPr>
          <a:xfrm>
            <a:off x="7236050" y="3198475"/>
            <a:ext cx="153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utfit SemiBold"/>
              <a:buNone/>
              <a:defRPr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63" name="Google Shape;563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350" y="159813"/>
            <a:ext cx="417550" cy="4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. Title Only">
  <p:cSld name="D. Title Only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8"/>
          <p:cNvSpPr txBox="1"/>
          <p:nvPr>
            <p:ph idx="10" type="dt"/>
          </p:nvPr>
        </p:nvSpPr>
        <p:spPr>
          <a:xfrm>
            <a:off x="7258051" y="4899280"/>
            <a:ext cx="11115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98"/>
          <p:cNvSpPr txBox="1"/>
          <p:nvPr>
            <p:ph type="title"/>
          </p:nvPr>
        </p:nvSpPr>
        <p:spPr>
          <a:xfrm>
            <a:off x="365126" y="366662"/>
            <a:ext cx="832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67" name="Google Shape;567;p98"/>
          <p:cNvCxnSpPr/>
          <p:nvPr/>
        </p:nvCxnSpPr>
        <p:spPr>
          <a:xfrm>
            <a:off x="477078" y="4843086"/>
            <a:ext cx="8209800" cy="0"/>
          </a:xfrm>
          <a:prstGeom prst="straightConnector1">
            <a:avLst/>
          </a:prstGeom>
          <a:noFill/>
          <a:ln cap="flat" cmpd="sng" w="9525">
            <a:solidFill>
              <a:srgbClr val="5393A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extLst>
    <p:ext uri="{DCECCB84-F9BA-43D5-87BE-67443E8EF086}">
      <p15:sldGuideLst>
        <p15:guide id="1" orient="horz" pos="432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_4">
    <p:bg>
      <p:bgPr>
        <a:solidFill>
          <a:schemeClr val="dk1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9"/>
          <p:cNvSpPr/>
          <p:nvPr/>
        </p:nvSpPr>
        <p:spPr>
          <a:xfrm>
            <a:off x="0" y="0"/>
            <a:ext cx="47133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EAB5"/>
              </a:solidFill>
            </a:endParaRPr>
          </a:p>
        </p:txBody>
      </p:sp>
      <p:pic>
        <p:nvPicPr>
          <p:cNvPr id="570" name="Google Shape;570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1350" y="159825"/>
            <a:ext cx="417550" cy="4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0"/>
          <p:cNvSpPr txBox="1"/>
          <p:nvPr>
            <p:ph type="title"/>
          </p:nvPr>
        </p:nvSpPr>
        <p:spPr>
          <a:xfrm>
            <a:off x="311700" y="756200"/>
            <a:ext cx="37389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573" name="Google Shape;573;p10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0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6" name="Google Shape;576;p10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02"/>
          <p:cNvSpPr txBox="1"/>
          <p:nvPr>
            <p:ph type="title"/>
          </p:nvPr>
        </p:nvSpPr>
        <p:spPr>
          <a:xfrm>
            <a:off x="720000" y="1174050"/>
            <a:ext cx="4460400" cy="10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9" name="Google Shape;579;p102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47" Type="http://schemas.openxmlformats.org/officeDocument/2006/relationships/theme" Target="../theme/theme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4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79.xml"/><Relationship Id="rId42" Type="http://schemas.openxmlformats.org/officeDocument/2006/relationships/slideLayout" Target="../slideLayouts/slideLayout101.xml"/><Relationship Id="rId41" Type="http://schemas.openxmlformats.org/officeDocument/2006/relationships/slideLayout" Target="../slideLayouts/slideLayout100.xml"/><Relationship Id="rId22" Type="http://schemas.openxmlformats.org/officeDocument/2006/relationships/slideLayout" Target="../slideLayouts/slideLayout81.xml"/><Relationship Id="rId44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80.xml"/><Relationship Id="rId43" Type="http://schemas.openxmlformats.org/officeDocument/2006/relationships/slideLayout" Target="../slideLayouts/slideLayout102.xml"/><Relationship Id="rId24" Type="http://schemas.openxmlformats.org/officeDocument/2006/relationships/slideLayout" Target="../slideLayouts/slideLayout83.xml"/><Relationship Id="rId46" Type="http://schemas.openxmlformats.org/officeDocument/2006/relationships/theme" Target="../theme/theme3.xml"/><Relationship Id="rId23" Type="http://schemas.openxmlformats.org/officeDocument/2006/relationships/slideLayout" Target="../slideLayouts/slideLayout82.xml"/><Relationship Id="rId45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60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86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88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90.xml"/><Relationship Id="rId30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70.xml"/><Relationship Id="rId33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69.xml"/><Relationship Id="rId32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72.xml"/><Relationship Id="rId35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71.xml"/><Relationship Id="rId34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74.xml"/><Relationship Id="rId37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73.xml"/><Relationship Id="rId36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76.xml"/><Relationship Id="rId39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75.xml"/><Relationship Id="rId38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77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24.xml"/><Relationship Id="rId42" Type="http://schemas.openxmlformats.org/officeDocument/2006/relationships/slideLayout" Target="../slideLayouts/slideLayout146.xml"/><Relationship Id="rId41" Type="http://schemas.openxmlformats.org/officeDocument/2006/relationships/slideLayout" Target="../slideLayouts/slideLayout145.xml"/><Relationship Id="rId22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25.xml"/><Relationship Id="rId43" Type="http://schemas.openxmlformats.org/officeDocument/2006/relationships/theme" Target="../theme/theme4.xml"/><Relationship Id="rId24" Type="http://schemas.openxmlformats.org/officeDocument/2006/relationships/slideLayout" Target="../slideLayouts/slideLayout128.xml"/><Relationship Id="rId23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26" Type="http://schemas.openxmlformats.org/officeDocument/2006/relationships/slideLayout" Target="../slideLayouts/slideLayout130.xml"/><Relationship Id="rId25" Type="http://schemas.openxmlformats.org/officeDocument/2006/relationships/slideLayout" Target="../slideLayouts/slideLayout129.xml"/><Relationship Id="rId28" Type="http://schemas.openxmlformats.org/officeDocument/2006/relationships/slideLayout" Target="../slideLayouts/slideLayout132.xml"/><Relationship Id="rId27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0.xml"/><Relationship Id="rId29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2.xml"/><Relationship Id="rId31" Type="http://schemas.openxmlformats.org/officeDocument/2006/relationships/slideLayout" Target="../slideLayouts/slideLayout135.xml"/><Relationship Id="rId30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15.xml"/><Relationship Id="rId33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14.xml"/><Relationship Id="rId32" Type="http://schemas.openxmlformats.org/officeDocument/2006/relationships/slideLayout" Target="../slideLayouts/slideLayout136.xml"/><Relationship Id="rId13" Type="http://schemas.openxmlformats.org/officeDocument/2006/relationships/slideLayout" Target="../slideLayouts/slideLayout117.xml"/><Relationship Id="rId35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16.xml"/><Relationship Id="rId34" Type="http://schemas.openxmlformats.org/officeDocument/2006/relationships/slideLayout" Target="../slideLayouts/slideLayout138.xml"/><Relationship Id="rId15" Type="http://schemas.openxmlformats.org/officeDocument/2006/relationships/slideLayout" Target="../slideLayouts/slideLayout119.xml"/><Relationship Id="rId37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18.xml"/><Relationship Id="rId36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21.xml"/><Relationship Id="rId39" Type="http://schemas.openxmlformats.org/officeDocument/2006/relationships/slideLayout" Target="../slideLayouts/slideLayout143.xml"/><Relationship Id="rId16" Type="http://schemas.openxmlformats.org/officeDocument/2006/relationships/slideLayout" Target="../slideLayouts/slideLayout120.xml"/><Relationship Id="rId38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23.xml"/><Relationship Id="rId18" Type="http://schemas.openxmlformats.org/officeDocument/2006/relationships/slideLayout" Target="../slideLayouts/slideLayout122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66.xml"/><Relationship Id="rId22" Type="http://schemas.openxmlformats.org/officeDocument/2006/relationships/slideLayout" Target="../slideLayouts/slideLayout168.xml"/><Relationship Id="rId21" Type="http://schemas.openxmlformats.org/officeDocument/2006/relationships/slideLayout" Target="../slideLayouts/slideLayout167.xml"/><Relationship Id="rId24" Type="http://schemas.openxmlformats.org/officeDocument/2006/relationships/slideLayout" Target="../slideLayouts/slideLayout170.xml"/><Relationship Id="rId23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Relationship Id="rId26" Type="http://schemas.openxmlformats.org/officeDocument/2006/relationships/slideLayout" Target="../slideLayouts/slideLayout172.xml"/><Relationship Id="rId25" Type="http://schemas.openxmlformats.org/officeDocument/2006/relationships/slideLayout" Target="../slideLayouts/slideLayout171.xml"/><Relationship Id="rId28" Type="http://schemas.openxmlformats.org/officeDocument/2006/relationships/slideLayout" Target="../slideLayouts/slideLayout174.xml"/><Relationship Id="rId27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2.xml"/><Relationship Id="rId29" Type="http://schemas.openxmlformats.org/officeDocument/2006/relationships/slideLayout" Target="../slideLayouts/slideLayout175.xml"/><Relationship Id="rId7" Type="http://schemas.openxmlformats.org/officeDocument/2006/relationships/slideLayout" Target="../slideLayouts/slideLayout153.xml"/><Relationship Id="rId8" Type="http://schemas.openxmlformats.org/officeDocument/2006/relationships/slideLayout" Target="../slideLayouts/slideLayout154.xml"/><Relationship Id="rId31" Type="http://schemas.openxmlformats.org/officeDocument/2006/relationships/slideLayout" Target="../slideLayouts/slideLayout177.xml"/><Relationship Id="rId30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57.xml"/><Relationship Id="rId33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56.xml"/><Relationship Id="rId32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59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58.xml"/><Relationship Id="rId34" Type="http://schemas.openxmlformats.org/officeDocument/2006/relationships/slideLayout" Target="../slideLayouts/slideLayout180.xml"/><Relationship Id="rId15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60.xml"/><Relationship Id="rId17" Type="http://schemas.openxmlformats.org/officeDocument/2006/relationships/slideLayout" Target="../slideLayouts/slideLayout163.xml"/><Relationship Id="rId16" Type="http://schemas.openxmlformats.org/officeDocument/2006/relationships/slideLayout" Target="../slideLayouts/slideLayout162.xml"/><Relationship Id="rId19" Type="http://schemas.openxmlformats.org/officeDocument/2006/relationships/slideLayout" Target="../slideLayouts/slideLayout165.xml"/><Relationship Id="rId18" Type="http://schemas.openxmlformats.org/officeDocument/2006/relationships/slideLayout" Target="../slideLayouts/slideLayout1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5" name="Google Shape;375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6" name="Google Shape;37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  <p:sldLayoutId id="2147483734" r:id="rId28"/>
    <p:sldLayoutId id="2147483735" r:id="rId29"/>
    <p:sldLayoutId id="2147483736" r:id="rId30"/>
    <p:sldLayoutId id="2147483737" r:id="rId31"/>
    <p:sldLayoutId id="2147483738" r:id="rId32"/>
    <p:sldLayoutId id="2147483739" r:id="rId33"/>
    <p:sldLayoutId id="2147483740" r:id="rId34"/>
    <p:sldLayoutId id="2147483741" r:id="rId35"/>
    <p:sldLayoutId id="2147483742" r:id="rId36"/>
    <p:sldLayoutId id="2147483743" r:id="rId37"/>
    <p:sldLayoutId id="2147483744" r:id="rId38"/>
    <p:sldLayoutId id="2147483745" r:id="rId39"/>
    <p:sldLayoutId id="2147483746" r:id="rId40"/>
    <p:sldLayoutId id="2147483747" r:id="rId41"/>
    <p:sldLayoutId id="2147483748" r:id="rId42"/>
    <p:sldLayoutId id="2147483749" r:id="rId43"/>
    <p:sldLayoutId id="2147483750" r:id="rId44"/>
    <p:sldLayoutId id="2147483751" r:id="rId4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70" r:id="rId19"/>
    <p:sldLayoutId id="2147483771" r:id="rId20"/>
    <p:sldLayoutId id="2147483772" r:id="rId21"/>
    <p:sldLayoutId id="2147483773" r:id="rId22"/>
    <p:sldLayoutId id="2147483774" r:id="rId23"/>
    <p:sldLayoutId id="2147483775" r:id="rId24"/>
    <p:sldLayoutId id="2147483776" r:id="rId25"/>
    <p:sldLayoutId id="2147483777" r:id="rId26"/>
    <p:sldLayoutId id="2147483778" r:id="rId27"/>
    <p:sldLayoutId id="2147483779" r:id="rId28"/>
    <p:sldLayoutId id="2147483780" r:id="rId29"/>
    <p:sldLayoutId id="2147483781" r:id="rId30"/>
    <p:sldLayoutId id="2147483782" r:id="rId31"/>
    <p:sldLayoutId id="2147483783" r:id="rId32"/>
    <p:sldLayoutId id="2147483784" r:id="rId33"/>
    <p:sldLayoutId id="2147483785" r:id="rId34"/>
    <p:sldLayoutId id="2147483786" r:id="rId35"/>
    <p:sldLayoutId id="2147483787" r:id="rId36"/>
    <p:sldLayoutId id="2147483788" r:id="rId37"/>
    <p:sldLayoutId id="2147483789" r:id="rId38"/>
    <p:sldLayoutId id="2147483790" r:id="rId39"/>
    <p:sldLayoutId id="2147483791" r:id="rId40"/>
    <p:sldLayoutId id="2147483792" r:id="rId41"/>
    <p:sldLayoutId id="2147483793" r:id="rId4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  <p:sldLayoutId id="2147483811" r:id="rId18"/>
    <p:sldLayoutId id="2147483812" r:id="rId19"/>
    <p:sldLayoutId id="2147483813" r:id="rId20"/>
    <p:sldLayoutId id="2147483814" r:id="rId21"/>
    <p:sldLayoutId id="2147483815" r:id="rId22"/>
    <p:sldLayoutId id="2147483816" r:id="rId23"/>
    <p:sldLayoutId id="2147483817" r:id="rId24"/>
    <p:sldLayoutId id="2147483818" r:id="rId25"/>
    <p:sldLayoutId id="2147483819" r:id="rId26"/>
    <p:sldLayoutId id="2147483820" r:id="rId27"/>
    <p:sldLayoutId id="2147483821" r:id="rId28"/>
    <p:sldLayoutId id="2147483822" r:id="rId29"/>
    <p:sldLayoutId id="2147483823" r:id="rId30"/>
    <p:sldLayoutId id="2147483824" r:id="rId31"/>
    <p:sldLayoutId id="2147483825" r:id="rId32"/>
    <p:sldLayoutId id="2147483826" r:id="rId33"/>
    <p:sldLayoutId id="2147483827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Relationship Id="rId6" Type="http://schemas.openxmlformats.org/officeDocument/2006/relationships/image" Target="../media/image2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Relationship Id="rId4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53.png"/><Relationship Id="rId22" Type="http://schemas.openxmlformats.org/officeDocument/2006/relationships/image" Target="../media/image52.png"/><Relationship Id="rId21" Type="http://schemas.openxmlformats.org/officeDocument/2006/relationships/image" Target="../media/image47.png"/><Relationship Id="rId24" Type="http://schemas.openxmlformats.org/officeDocument/2006/relationships/image" Target="../media/image82.png"/><Relationship Id="rId23" Type="http://schemas.openxmlformats.org/officeDocument/2006/relationships/image" Target="../media/image51.png"/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9" Type="http://schemas.openxmlformats.org/officeDocument/2006/relationships/image" Target="../media/image48.jpg"/><Relationship Id="rId26" Type="http://schemas.openxmlformats.org/officeDocument/2006/relationships/image" Target="../media/image64.png"/><Relationship Id="rId25" Type="http://schemas.openxmlformats.org/officeDocument/2006/relationships/image" Target="../media/image68.png"/><Relationship Id="rId5" Type="http://schemas.openxmlformats.org/officeDocument/2006/relationships/image" Target="../media/image44.png"/><Relationship Id="rId6" Type="http://schemas.openxmlformats.org/officeDocument/2006/relationships/image" Target="../media/image35.png"/><Relationship Id="rId7" Type="http://schemas.openxmlformats.org/officeDocument/2006/relationships/image" Target="../media/image31.png"/><Relationship Id="rId8" Type="http://schemas.openxmlformats.org/officeDocument/2006/relationships/image" Target="../media/image41.jpg"/><Relationship Id="rId11" Type="http://schemas.openxmlformats.org/officeDocument/2006/relationships/image" Target="../media/image66.png"/><Relationship Id="rId10" Type="http://schemas.openxmlformats.org/officeDocument/2006/relationships/image" Target="../media/image37.png"/><Relationship Id="rId13" Type="http://schemas.openxmlformats.org/officeDocument/2006/relationships/image" Target="../media/image39.png"/><Relationship Id="rId12" Type="http://schemas.openxmlformats.org/officeDocument/2006/relationships/image" Target="../media/image95.png"/><Relationship Id="rId15" Type="http://schemas.openxmlformats.org/officeDocument/2006/relationships/image" Target="../media/image40.png"/><Relationship Id="rId14" Type="http://schemas.openxmlformats.org/officeDocument/2006/relationships/image" Target="../media/image45.png"/><Relationship Id="rId17" Type="http://schemas.openxmlformats.org/officeDocument/2006/relationships/image" Target="../media/image50.png"/><Relationship Id="rId16" Type="http://schemas.openxmlformats.org/officeDocument/2006/relationships/image" Target="../media/image42.png"/><Relationship Id="rId19" Type="http://schemas.openxmlformats.org/officeDocument/2006/relationships/image" Target="../media/image46.png"/><Relationship Id="rId18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5.png"/><Relationship Id="rId4" Type="http://schemas.openxmlformats.org/officeDocument/2006/relationships/image" Target="../media/image58.png"/><Relationship Id="rId9" Type="http://schemas.openxmlformats.org/officeDocument/2006/relationships/image" Target="../media/image83.png"/><Relationship Id="rId5" Type="http://schemas.openxmlformats.org/officeDocument/2006/relationships/image" Target="../media/image56.png"/><Relationship Id="rId6" Type="http://schemas.openxmlformats.org/officeDocument/2006/relationships/image" Target="../media/image61.png"/><Relationship Id="rId7" Type="http://schemas.openxmlformats.org/officeDocument/2006/relationships/image" Target="../media/image27.jpg"/><Relationship Id="rId8" Type="http://schemas.openxmlformats.org/officeDocument/2006/relationships/image" Target="../media/image6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5.png"/><Relationship Id="rId4" Type="http://schemas.openxmlformats.org/officeDocument/2006/relationships/image" Target="../media/image59.png"/><Relationship Id="rId5" Type="http://schemas.openxmlformats.org/officeDocument/2006/relationships/image" Target="../media/image67.png"/><Relationship Id="rId6" Type="http://schemas.openxmlformats.org/officeDocument/2006/relationships/image" Target="../media/image62.png"/><Relationship Id="rId7" Type="http://schemas.openxmlformats.org/officeDocument/2006/relationships/image" Target="../media/image6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0.png"/><Relationship Id="rId4" Type="http://schemas.openxmlformats.org/officeDocument/2006/relationships/image" Target="../media/image73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70.png"/><Relationship Id="rId22" Type="http://schemas.openxmlformats.org/officeDocument/2006/relationships/image" Target="../media/image85.png"/><Relationship Id="rId21" Type="http://schemas.openxmlformats.org/officeDocument/2006/relationships/image" Target="../media/image90.png"/><Relationship Id="rId24" Type="http://schemas.openxmlformats.org/officeDocument/2006/relationships/image" Target="../media/image92.png"/><Relationship Id="rId23" Type="http://schemas.openxmlformats.org/officeDocument/2006/relationships/image" Target="../media/image89.png"/><Relationship Id="rId1" Type="http://schemas.openxmlformats.org/officeDocument/2006/relationships/slideLayout" Target="../slideLayouts/slideLayout15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1.png"/><Relationship Id="rId4" Type="http://schemas.openxmlformats.org/officeDocument/2006/relationships/image" Target="../media/image69.png"/><Relationship Id="rId9" Type="http://schemas.openxmlformats.org/officeDocument/2006/relationships/image" Target="../media/image77.png"/><Relationship Id="rId5" Type="http://schemas.openxmlformats.org/officeDocument/2006/relationships/image" Target="../media/image75.png"/><Relationship Id="rId6" Type="http://schemas.openxmlformats.org/officeDocument/2006/relationships/image" Target="../media/image80.png"/><Relationship Id="rId7" Type="http://schemas.openxmlformats.org/officeDocument/2006/relationships/image" Target="../media/image72.png"/><Relationship Id="rId8" Type="http://schemas.openxmlformats.org/officeDocument/2006/relationships/image" Target="../media/image76.png"/><Relationship Id="rId11" Type="http://schemas.openxmlformats.org/officeDocument/2006/relationships/image" Target="../media/image79.png"/><Relationship Id="rId10" Type="http://schemas.openxmlformats.org/officeDocument/2006/relationships/image" Target="../media/image74.png"/><Relationship Id="rId13" Type="http://schemas.openxmlformats.org/officeDocument/2006/relationships/image" Target="../media/image87.png"/><Relationship Id="rId12" Type="http://schemas.openxmlformats.org/officeDocument/2006/relationships/image" Target="../media/image78.png"/><Relationship Id="rId15" Type="http://schemas.openxmlformats.org/officeDocument/2006/relationships/image" Target="../media/image81.png"/><Relationship Id="rId14" Type="http://schemas.openxmlformats.org/officeDocument/2006/relationships/image" Target="../media/image86.png"/><Relationship Id="rId17" Type="http://schemas.openxmlformats.org/officeDocument/2006/relationships/image" Target="../media/image91.png"/><Relationship Id="rId16" Type="http://schemas.openxmlformats.org/officeDocument/2006/relationships/image" Target="../media/image94.png"/><Relationship Id="rId19" Type="http://schemas.openxmlformats.org/officeDocument/2006/relationships/image" Target="../media/image84.png"/><Relationship Id="rId18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Google Shape;1223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223880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186"/>
          <p:cNvSpPr/>
          <p:nvPr/>
        </p:nvSpPr>
        <p:spPr>
          <a:xfrm>
            <a:off x="-38425" y="-150"/>
            <a:ext cx="9144000" cy="5223900"/>
          </a:xfrm>
          <a:prstGeom prst="rect">
            <a:avLst/>
          </a:prstGeom>
          <a:gradFill>
            <a:gsLst>
              <a:gs pos="0">
                <a:srgbClr val="121212">
                  <a:alpha val="0"/>
                </a:srgbClr>
              </a:gs>
              <a:gs pos="100000">
                <a:srgbClr val="121212"/>
              </a:gs>
            </a:gsLst>
            <a:lin ang="10800025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5" name="Google Shape;1225;p1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26" name="Google Shape;1226;p186"/>
          <p:cNvSpPr txBox="1"/>
          <p:nvPr/>
        </p:nvSpPr>
        <p:spPr>
          <a:xfrm>
            <a:off x="751675" y="1184075"/>
            <a:ext cx="8058300" cy="30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GB" sz="3000">
                <a:solidFill>
                  <a:srgbClr val="FFFFFF"/>
                </a:solidFill>
                <a:highlight>
                  <a:srgbClr val="6564DB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>Transformation at Scale </a:t>
            </a:r>
            <a:endParaRPr sz="3000">
              <a:solidFill>
                <a:srgbClr val="FFFFFF"/>
              </a:solidFill>
              <a:highlight>
                <a:srgbClr val="6564DB"/>
              </a:highlight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62D6EF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>Through DPI</a:t>
            </a:r>
            <a:endParaRPr sz="1800">
              <a:solidFill>
                <a:schemeClr val="dk1"/>
              </a:solidFill>
              <a:highlight>
                <a:srgbClr val="62D6EF"/>
              </a:highlight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t/>
            </a:r>
            <a:endParaRPr sz="1700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t/>
            </a:r>
            <a:endParaRPr sz="1700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sz="1700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GB" sz="2200">
                <a:solidFill>
                  <a:srgbClr val="FFBC12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Tanushka Vaid</a:t>
            </a:r>
            <a:endParaRPr sz="2200">
              <a:solidFill>
                <a:srgbClr val="FFBC12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GB" sz="1800">
                <a:solidFill>
                  <a:schemeClr val="l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Senior Program Officer, CDPI</a:t>
            </a:r>
            <a:endParaRPr sz="1800">
              <a:solidFill>
                <a:schemeClr val="l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1227" name="Google Shape;1227;p186"/>
          <p:cNvSpPr txBox="1"/>
          <p:nvPr/>
        </p:nvSpPr>
        <p:spPr>
          <a:xfrm>
            <a:off x="-246975" y="4920300"/>
            <a:ext cx="3000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Content of this deck is licensed under CC BY-SA 4.0</a:t>
            </a:r>
            <a:endParaRPr sz="50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87"/>
          <p:cNvSpPr/>
          <p:nvPr/>
        </p:nvSpPr>
        <p:spPr>
          <a:xfrm>
            <a:off x="5251075" y="-9775"/>
            <a:ext cx="3892800" cy="5143500"/>
          </a:xfrm>
          <a:prstGeom prst="rect">
            <a:avLst/>
          </a:prstGeom>
          <a:solidFill>
            <a:srgbClr val="886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87"/>
          <p:cNvSpPr txBox="1"/>
          <p:nvPr/>
        </p:nvSpPr>
        <p:spPr>
          <a:xfrm>
            <a:off x="5710650" y="2433875"/>
            <a:ext cx="30531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Who we are at</a:t>
            </a:r>
            <a:endParaRPr b="1" sz="26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the Centre for DPI</a:t>
            </a:r>
            <a:endParaRPr b="1" sz="26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234" name="Google Shape;1234;p187"/>
          <p:cNvCxnSpPr/>
          <p:nvPr/>
        </p:nvCxnSpPr>
        <p:spPr>
          <a:xfrm>
            <a:off x="583525" y="860475"/>
            <a:ext cx="831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5" name="Google Shape;1235;p187"/>
          <p:cNvSpPr/>
          <p:nvPr/>
        </p:nvSpPr>
        <p:spPr>
          <a:xfrm>
            <a:off x="385550" y="923971"/>
            <a:ext cx="976500" cy="976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187"/>
          <p:cNvSpPr/>
          <p:nvPr/>
        </p:nvSpPr>
        <p:spPr>
          <a:xfrm>
            <a:off x="385550" y="2213208"/>
            <a:ext cx="976500" cy="976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187"/>
          <p:cNvSpPr/>
          <p:nvPr/>
        </p:nvSpPr>
        <p:spPr>
          <a:xfrm>
            <a:off x="385550" y="3371650"/>
            <a:ext cx="976500" cy="976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8" name="Google Shape;1238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83" y="981506"/>
            <a:ext cx="831601" cy="83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11" y="3407626"/>
            <a:ext cx="831599" cy="83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900" y="2217312"/>
            <a:ext cx="831601" cy="83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1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5875" y="896474"/>
            <a:ext cx="1335654" cy="13929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187"/>
          <p:cNvSpPr txBox="1"/>
          <p:nvPr>
            <p:ph idx="4294967295" type="title"/>
          </p:nvPr>
        </p:nvSpPr>
        <p:spPr>
          <a:xfrm flipH="1">
            <a:off x="1190250" y="3382850"/>
            <a:ext cx="3339000" cy="2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20">
                <a:latin typeface="Outfit"/>
                <a:ea typeface="Outfit"/>
                <a:cs typeface="Outfit"/>
                <a:sym typeface="Outfit"/>
              </a:rPr>
              <a:t>Global Action Bias</a:t>
            </a:r>
            <a:endParaRPr b="1" sz="242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i="1" lang="en-GB" sz="1820">
                <a:latin typeface="Outfit"/>
                <a:ea typeface="Outfit"/>
                <a:cs typeface="Outfit"/>
                <a:sym typeface="Outfit"/>
              </a:rPr>
              <a:t>Team of practitioners</a:t>
            </a:r>
            <a:endParaRPr sz="242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2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43" name="Google Shape;1243;p187"/>
          <p:cNvSpPr txBox="1"/>
          <p:nvPr>
            <p:ph type="title"/>
          </p:nvPr>
        </p:nvSpPr>
        <p:spPr>
          <a:xfrm>
            <a:off x="1199400" y="2134175"/>
            <a:ext cx="4051800" cy="2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20">
                <a:latin typeface="Outfit"/>
                <a:ea typeface="Outfit"/>
                <a:cs typeface="Outfit"/>
                <a:sym typeface="Outfit"/>
              </a:rPr>
              <a:t>Tech Architecture Advisory</a:t>
            </a:r>
            <a:endParaRPr b="1" sz="242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i="1" lang="en-GB" sz="1820">
                <a:latin typeface="Outfit"/>
                <a:ea typeface="Outfit"/>
                <a:cs typeface="Outfit"/>
                <a:sym typeface="Outfit"/>
              </a:rPr>
              <a:t>Pro bono, software</a:t>
            </a:r>
            <a:r>
              <a:rPr i="1" lang="en-GB" sz="1820">
                <a:latin typeface="Outfit"/>
                <a:ea typeface="Outfit"/>
                <a:cs typeface="Outfit"/>
                <a:sym typeface="Outfit"/>
              </a:rPr>
              <a:t> neutral</a:t>
            </a:r>
            <a:endParaRPr b="1" sz="242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44" name="Google Shape;1244;p187"/>
          <p:cNvSpPr txBox="1"/>
          <p:nvPr>
            <p:ph idx="4294967295" type="title"/>
          </p:nvPr>
        </p:nvSpPr>
        <p:spPr>
          <a:xfrm>
            <a:off x="1190250" y="961700"/>
            <a:ext cx="3679800" cy="2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20">
                <a:latin typeface="Outfit"/>
                <a:ea typeface="Outfit"/>
                <a:cs typeface="Outfit"/>
                <a:sym typeface="Outfit"/>
              </a:rPr>
              <a:t>Academic &amp; Non Profit</a:t>
            </a:r>
            <a:endParaRPr b="1" sz="242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i="1" lang="en-GB" sz="1820">
                <a:latin typeface="Outfit"/>
                <a:ea typeface="Outfit"/>
                <a:cs typeface="Outfit"/>
                <a:sym typeface="Outfit"/>
              </a:rPr>
              <a:t>Centre under IIIT-B University </a:t>
            </a:r>
            <a:endParaRPr sz="2420"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88"/>
          <p:cNvSpPr/>
          <p:nvPr/>
        </p:nvSpPr>
        <p:spPr>
          <a:xfrm>
            <a:off x="-28575" y="870000"/>
            <a:ext cx="9172500" cy="704100"/>
          </a:xfrm>
          <a:prstGeom prst="rect">
            <a:avLst/>
          </a:prstGeom>
          <a:solidFill>
            <a:srgbClr val="886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188"/>
          <p:cNvSpPr/>
          <p:nvPr/>
        </p:nvSpPr>
        <p:spPr>
          <a:xfrm>
            <a:off x="485400" y="960150"/>
            <a:ext cx="83049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GB" sz="3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DPI </a:t>
            </a:r>
            <a:r>
              <a:rPr b="1" lang="en-GB" sz="3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drives </a:t>
            </a:r>
            <a:r>
              <a:rPr b="1" lang="en-GB" sz="33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exponential change</a:t>
            </a:r>
            <a:endParaRPr b="1" i="0" sz="3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1" name="Google Shape;1251;p188"/>
          <p:cNvSpPr txBox="1"/>
          <p:nvPr/>
        </p:nvSpPr>
        <p:spPr>
          <a:xfrm>
            <a:off x="4178151" y="1910800"/>
            <a:ext cx="28239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7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Railways, Roads, </a:t>
            </a: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Cell Towers, Internet cables</a:t>
            </a:r>
            <a:endParaRPr b="1" i="0" sz="17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52" name="Google Shape;1252;p188"/>
          <p:cNvSpPr txBox="1"/>
          <p:nvPr/>
        </p:nvSpPr>
        <p:spPr>
          <a:xfrm>
            <a:off x="4127000" y="2901400"/>
            <a:ext cx="30903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Open tech standards &amp; interoperable systems</a:t>
            </a:r>
            <a:r>
              <a:rPr lang="en-GB" sz="17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 </a:t>
            </a:r>
            <a:endParaRPr i="0" sz="1700" u="none" cap="none" strike="noStrike">
              <a:solidFill>
                <a:schemeClr val="dk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1253" name="Google Shape;1253;p188"/>
          <p:cNvSpPr txBox="1"/>
          <p:nvPr/>
        </p:nvSpPr>
        <p:spPr>
          <a:xfrm>
            <a:off x="621775" y="1897450"/>
            <a:ext cx="23967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 sz="1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Physical </a:t>
            </a:r>
            <a:r>
              <a:rPr b="1" i="0" lang="en-GB" sz="17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Infrastructure</a:t>
            </a:r>
            <a:r>
              <a:rPr i="0" lang="en-GB" sz="1700" u="none" cap="none" strike="noStrike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 </a:t>
            </a:r>
            <a:endParaRPr i="0" sz="1700" u="none" cap="none" strike="noStrike">
              <a:solidFill>
                <a:schemeClr val="dk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1254" name="Google Shape;1254;p188"/>
          <p:cNvSpPr txBox="1"/>
          <p:nvPr/>
        </p:nvSpPr>
        <p:spPr>
          <a:xfrm>
            <a:off x="621775" y="2924100"/>
            <a:ext cx="27015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700" u="none" cap="none" strike="noStrik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Digital Infrastructure</a:t>
            </a:r>
            <a:r>
              <a:rPr i="0" lang="en-GB" sz="1700" u="none" cap="none" strike="noStrike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 </a:t>
            </a:r>
            <a:endParaRPr i="0" sz="1700" u="none" cap="none" strike="noStrike">
              <a:solidFill>
                <a:schemeClr val="dk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7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to catalyse </a:t>
            </a:r>
            <a:r>
              <a:rPr i="0" lang="en-GB" sz="1700" u="none" cap="none" strike="noStrike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digital </a:t>
            </a:r>
            <a:endParaRPr i="0" sz="1700" u="none" cap="none" strike="noStrike">
              <a:solidFill>
                <a:schemeClr val="dk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GB" sz="1700" u="none" cap="none" strike="noStrike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service</a:t>
            </a:r>
            <a:r>
              <a:rPr lang="en-GB" sz="17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s</a:t>
            </a:r>
            <a:endParaRPr i="0" sz="1700" u="none" cap="none" strike="noStrike">
              <a:solidFill>
                <a:schemeClr val="dk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cxnSp>
        <p:nvCxnSpPr>
          <p:cNvPr id="1255" name="Google Shape;1255;p188"/>
          <p:cNvCxnSpPr/>
          <p:nvPr/>
        </p:nvCxnSpPr>
        <p:spPr>
          <a:xfrm>
            <a:off x="3120775" y="2193550"/>
            <a:ext cx="853800" cy="0"/>
          </a:xfrm>
          <a:prstGeom prst="straightConnector1">
            <a:avLst/>
          </a:prstGeom>
          <a:noFill/>
          <a:ln cap="flat" cmpd="sng" w="19050">
            <a:solidFill>
              <a:srgbClr val="6564DB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56" name="Google Shape;1256;p188"/>
          <p:cNvCxnSpPr/>
          <p:nvPr/>
        </p:nvCxnSpPr>
        <p:spPr>
          <a:xfrm>
            <a:off x="3120800" y="3184150"/>
            <a:ext cx="853800" cy="0"/>
          </a:xfrm>
          <a:prstGeom prst="straightConnector1">
            <a:avLst/>
          </a:prstGeom>
          <a:noFill/>
          <a:ln cap="flat" cmpd="sng" w="19050">
            <a:solidFill>
              <a:srgbClr val="6564DB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257" name="Google Shape;1257;p188"/>
          <p:cNvSpPr txBox="1"/>
          <p:nvPr/>
        </p:nvSpPr>
        <p:spPr>
          <a:xfrm>
            <a:off x="7696575" y="2141975"/>
            <a:ext cx="1332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Both 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drive</a:t>
            </a:r>
            <a:endParaRPr sz="16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highlight>
                  <a:srgbClr val="FFF2CC"/>
                </a:highlight>
                <a:latin typeface="Outfit"/>
                <a:ea typeface="Outfit"/>
                <a:cs typeface="Outfit"/>
                <a:sym typeface="Outfit"/>
              </a:rPr>
              <a:t>Public &amp; Private </a:t>
            </a:r>
            <a:endParaRPr b="1" sz="1600">
              <a:solidFill>
                <a:schemeClr val="dk1"/>
              </a:solidFill>
              <a:highlight>
                <a:srgbClr val="FFF2CC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highlight>
                  <a:srgbClr val="FFF2CC"/>
                </a:highlight>
                <a:latin typeface="Outfit"/>
                <a:ea typeface="Outfit"/>
                <a:cs typeface="Outfit"/>
                <a:sym typeface="Outfit"/>
              </a:rPr>
              <a:t>Innovation</a:t>
            </a:r>
            <a:endParaRPr b="1" sz="1600">
              <a:solidFill>
                <a:schemeClr val="dk1"/>
              </a:solidFill>
              <a:highlight>
                <a:srgbClr val="FFF2CC"/>
              </a:highlight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58" name="Google Shape;1258;p188"/>
          <p:cNvSpPr/>
          <p:nvPr/>
        </p:nvSpPr>
        <p:spPr>
          <a:xfrm>
            <a:off x="7217250" y="1992350"/>
            <a:ext cx="390900" cy="1581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6564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188"/>
          <p:cNvSpPr/>
          <p:nvPr/>
        </p:nvSpPr>
        <p:spPr>
          <a:xfrm>
            <a:off x="4327650" y="367514"/>
            <a:ext cx="620400" cy="592200"/>
          </a:xfrm>
          <a:prstGeom prst="cube">
            <a:avLst>
              <a:gd fmla="val 25000" name="adj"/>
            </a:avLst>
          </a:prstGeom>
          <a:solidFill>
            <a:srgbClr val="656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188"/>
          <p:cNvSpPr/>
          <p:nvPr/>
        </p:nvSpPr>
        <p:spPr>
          <a:xfrm>
            <a:off x="4180525" y="-5"/>
            <a:ext cx="548700" cy="523800"/>
          </a:xfrm>
          <a:prstGeom prst="cube">
            <a:avLst>
              <a:gd fmla="val 25000" name="adj"/>
            </a:avLst>
          </a:prstGeom>
          <a:solidFill>
            <a:srgbClr val="FFBC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188"/>
          <p:cNvSpPr/>
          <p:nvPr/>
        </p:nvSpPr>
        <p:spPr>
          <a:xfrm>
            <a:off x="3705225" y="367525"/>
            <a:ext cx="620400" cy="592200"/>
          </a:xfrm>
          <a:prstGeom prst="cube">
            <a:avLst>
              <a:gd fmla="val 25000" name="adj"/>
            </a:avLst>
          </a:prstGeom>
          <a:solidFill>
            <a:srgbClr val="4D9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188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63" name="Google Shape;1263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188"/>
          <p:cNvPicPr preferRelativeResize="0"/>
          <p:nvPr/>
        </p:nvPicPr>
        <p:blipFill rotWithShape="1">
          <a:blip r:embed="rId4">
            <a:alphaModFix/>
          </a:blip>
          <a:srcRect b="0" l="1729" r="0" t="0"/>
          <a:stretch/>
        </p:blipFill>
        <p:spPr>
          <a:xfrm>
            <a:off x="4071725" y="3710900"/>
            <a:ext cx="3036774" cy="12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Google Shape;1269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28" y="602075"/>
            <a:ext cx="951300" cy="951300"/>
          </a:xfrm>
          <a:prstGeom prst="ellipse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70" name="Google Shape;1270;p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75" y="1653937"/>
            <a:ext cx="1030800" cy="1030800"/>
          </a:xfrm>
          <a:prstGeom prst="ellipse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71" name="Google Shape;1271;p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76" y="2807038"/>
            <a:ext cx="1030800" cy="1030800"/>
          </a:xfrm>
          <a:prstGeom prst="ellipse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72" name="Google Shape;1272;p1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72" y="3960163"/>
            <a:ext cx="1030800" cy="1030800"/>
          </a:xfrm>
          <a:prstGeom prst="ellipse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73" name="Google Shape;1273;p1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2363" y="1693525"/>
            <a:ext cx="1030800" cy="1030800"/>
          </a:xfrm>
          <a:prstGeom prst="ellipse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74" name="Google Shape;1274;p189"/>
          <p:cNvPicPr preferRelativeResize="0"/>
          <p:nvPr/>
        </p:nvPicPr>
        <p:blipFill rotWithShape="1">
          <a:blip r:embed="rId8">
            <a:alphaModFix/>
          </a:blip>
          <a:srcRect b="0" l="14982" r="14975" t="0"/>
          <a:stretch/>
        </p:blipFill>
        <p:spPr>
          <a:xfrm>
            <a:off x="2342913" y="2826375"/>
            <a:ext cx="1030800" cy="1073700"/>
          </a:xfrm>
          <a:prstGeom prst="ellipse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75" name="Google Shape;1275;p189"/>
          <p:cNvPicPr preferRelativeResize="0"/>
          <p:nvPr/>
        </p:nvPicPr>
        <p:blipFill rotWithShape="1">
          <a:blip r:embed="rId9">
            <a:alphaModFix/>
          </a:blip>
          <a:srcRect b="19792" l="4448" r="4393" t="3373"/>
          <a:stretch/>
        </p:blipFill>
        <p:spPr>
          <a:xfrm>
            <a:off x="2382663" y="4002125"/>
            <a:ext cx="1030800" cy="1030800"/>
          </a:xfrm>
          <a:prstGeom prst="ellipse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76" name="Google Shape;1276;p189"/>
          <p:cNvPicPr preferRelativeResize="0"/>
          <p:nvPr/>
        </p:nvPicPr>
        <p:blipFill rotWithShape="1">
          <a:blip r:embed="rId10">
            <a:alphaModFix/>
          </a:blip>
          <a:srcRect b="0" l="26761" r="0" t="23699"/>
          <a:stretch/>
        </p:blipFill>
        <p:spPr>
          <a:xfrm>
            <a:off x="4730575" y="2840676"/>
            <a:ext cx="1030800" cy="1074000"/>
          </a:xfrm>
          <a:prstGeom prst="ellipse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7" name="Google Shape;1277;p189"/>
          <p:cNvSpPr txBox="1"/>
          <p:nvPr/>
        </p:nvSpPr>
        <p:spPr>
          <a:xfrm>
            <a:off x="1094075" y="593938"/>
            <a:ext cx="10260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Dr. Pramod Varma 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Co-Chair</a:t>
            </a:r>
            <a:endParaRPr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78" name="Google Shape;1278;p189"/>
          <p:cNvSpPr txBox="1"/>
          <p:nvPr/>
        </p:nvSpPr>
        <p:spPr>
          <a:xfrm>
            <a:off x="1094075" y="1660413"/>
            <a:ext cx="10878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Prof. S. Rajagopalan 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Chair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79" name="Google Shape;1279;p189"/>
          <p:cNvSpPr txBox="1"/>
          <p:nvPr/>
        </p:nvSpPr>
        <p:spPr>
          <a:xfrm>
            <a:off x="1124975" y="3031000"/>
            <a:ext cx="10260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Kamya Chandra 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80" name="Google Shape;1280;p189"/>
          <p:cNvSpPr txBox="1"/>
          <p:nvPr/>
        </p:nvSpPr>
        <p:spPr>
          <a:xfrm>
            <a:off x="1094075" y="4226075"/>
            <a:ext cx="10260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Vijay Vujjini 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81" name="Google Shape;1281;p189"/>
          <p:cNvSpPr txBox="1"/>
          <p:nvPr/>
        </p:nvSpPr>
        <p:spPr>
          <a:xfrm>
            <a:off x="3445812" y="1874850"/>
            <a:ext cx="10878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Daniel Abadie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82" name="Google Shape;1282;p189"/>
          <p:cNvSpPr txBox="1"/>
          <p:nvPr/>
        </p:nvSpPr>
        <p:spPr>
          <a:xfrm>
            <a:off x="3443188" y="2987475"/>
            <a:ext cx="10878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Tanushka Vaid 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83" name="Google Shape;1283;p189"/>
          <p:cNvSpPr txBox="1"/>
          <p:nvPr/>
        </p:nvSpPr>
        <p:spPr>
          <a:xfrm>
            <a:off x="3331650" y="4236175"/>
            <a:ext cx="13158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Anusree Jayakrishnan 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84" name="Google Shape;1284;p189"/>
          <p:cNvSpPr txBox="1"/>
          <p:nvPr/>
        </p:nvSpPr>
        <p:spPr>
          <a:xfrm>
            <a:off x="5797550" y="676550"/>
            <a:ext cx="10878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Ana Maria 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Bermudez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85" name="Google Shape;1285;p189"/>
          <p:cNvSpPr txBox="1"/>
          <p:nvPr/>
        </p:nvSpPr>
        <p:spPr>
          <a:xfrm>
            <a:off x="5797550" y="1830025"/>
            <a:ext cx="11901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Samantha Achieng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86" name="Google Shape;1286;p189"/>
          <p:cNvSpPr txBox="1"/>
          <p:nvPr/>
        </p:nvSpPr>
        <p:spPr>
          <a:xfrm>
            <a:off x="5823200" y="3059700"/>
            <a:ext cx="10878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Lina Hadboun 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287" name="Google Shape;1287;p189"/>
          <p:cNvPicPr preferRelativeResize="0"/>
          <p:nvPr/>
        </p:nvPicPr>
        <p:blipFill rotWithShape="1">
          <a:blip r:embed="rId11">
            <a:alphaModFix/>
          </a:blip>
          <a:srcRect b="17828" l="0" r="16226" t="6784"/>
          <a:stretch/>
        </p:blipFill>
        <p:spPr>
          <a:xfrm>
            <a:off x="4702075" y="1730450"/>
            <a:ext cx="1087800" cy="1030800"/>
          </a:xfrm>
          <a:prstGeom prst="ellipse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8" name="Google Shape;1288;p189"/>
          <p:cNvPicPr preferRelativeResize="0"/>
          <p:nvPr/>
        </p:nvPicPr>
        <p:blipFill rotWithShape="1">
          <a:blip r:embed="rId12">
            <a:alphaModFix/>
          </a:blip>
          <a:srcRect b="0" l="6567" r="6567" t="10023"/>
          <a:stretch/>
        </p:blipFill>
        <p:spPr>
          <a:xfrm>
            <a:off x="4751750" y="4000439"/>
            <a:ext cx="1030800" cy="1074000"/>
          </a:xfrm>
          <a:prstGeom prst="ellipse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9" name="Google Shape;1289;p189"/>
          <p:cNvSpPr txBox="1"/>
          <p:nvPr/>
        </p:nvSpPr>
        <p:spPr>
          <a:xfrm>
            <a:off x="5859025" y="4107925"/>
            <a:ext cx="9513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Daniel Amewor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90" name="Google Shape;1290;p189"/>
          <p:cNvSpPr txBox="1"/>
          <p:nvPr/>
        </p:nvSpPr>
        <p:spPr>
          <a:xfrm>
            <a:off x="0" y="14575"/>
            <a:ext cx="9144000" cy="468300"/>
          </a:xfrm>
          <a:prstGeom prst="rect">
            <a:avLst/>
          </a:prstGeom>
          <a:solidFill>
            <a:srgbClr val="401EB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Our Team is our core strength: </a:t>
            </a:r>
            <a:r>
              <a:rPr lang="en-GB" sz="18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16 people. 8 languages. 8 countries. 5 continents. </a:t>
            </a:r>
            <a:endParaRPr sz="18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91" name="Google Shape;1291;p189"/>
          <p:cNvSpPr txBox="1"/>
          <p:nvPr/>
        </p:nvSpPr>
        <p:spPr>
          <a:xfrm>
            <a:off x="6935675" y="4909775"/>
            <a:ext cx="2145300" cy="19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7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92" name="Google Shape;1292;p189"/>
          <p:cNvSpPr txBox="1"/>
          <p:nvPr/>
        </p:nvSpPr>
        <p:spPr>
          <a:xfrm>
            <a:off x="8068300" y="668425"/>
            <a:ext cx="10878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Vineet Bhandari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93" name="Google Shape;1293;p189"/>
          <p:cNvSpPr txBox="1"/>
          <p:nvPr/>
        </p:nvSpPr>
        <p:spPr>
          <a:xfrm>
            <a:off x="8068300" y="1730450"/>
            <a:ext cx="9897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Nidia Martinez Quezada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94" name="Google Shape;1294;p189"/>
          <p:cNvSpPr txBox="1"/>
          <p:nvPr/>
        </p:nvSpPr>
        <p:spPr>
          <a:xfrm>
            <a:off x="8093950" y="3051575"/>
            <a:ext cx="10878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Antony Muriithi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295" name="Google Shape;1295;p189"/>
          <p:cNvSpPr txBox="1"/>
          <p:nvPr/>
        </p:nvSpPr>
        <p:spPr>
          <a:xfrm>
            <a:off x="8093950" y="4107925"/>
            <a:ext cx="9141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Fithya Findie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296" name="Google Shape;1296;p18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59325" y="604325"/>
            <a:ext cx="876300" cy="876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97" name="Google Shape;1297;p18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033119" y="1691426"/>
            <a:ext cx="989700" cy="930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98" name="Google Shape;1298;p18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084469" y="2832535"/>
            <a:ext cx="1026000" cy="964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99" name="Google Shape;1299;p189"/>
          <p:cNvPicPr preferRelativeResize="0"/>
          <p:nvPr/>
        </p:nvPicPr>
        <p:blipFill rotWithShape="1">
          <a:blip r:embed="rId16">
            <a:alphaModFix/>
          </a:blip>
          <a:srcRect b="27593" l="0" r="16715" t="0"/>
          <a:stretch/>
        </p:blipFill>
        <p:spPr>
          <a:xfrm>
            <a:off x="6932925" y="4007836"/>
            <a:ext cx="1190100" cy="1034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00" name="Google Shape;1300;p189"/>
          <p:cNvSpPr txBox="1"/>
          <p:nvPr/>
        </p:nvSpPr>
        <p:spPr>
          <a:xfrm>
            <a:off x="1090175" y="1200100"/>
            <a:ext cx="33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301" name="Google Shape;1301;p189"/>
          <p:cNvSpPr txBox="1"/>
          <p:nvPr/>
        </p:nvSpPr>
        <p:spPr>
          <a:xfrm>
            <a:off x="1110350" y="3442600"/>
            <a:ext cx="33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302" name="Google Shape;1302;p189"/>
          <p:cNvSpPr txBox="1"/>
          <p:nvPr/>
        </p:nvSpPr>
        <p:spPr>
          <a:xfrm>
            <a:off x="3338925" y="1183775"/>
            <a:ext cx="33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303" name="Google Shape;1303;p189"/>
          <p:cNvSpPr txBox="1"/>
          <p:nvPr/>
        </p:nvSpPr>
        <p:spPr>
          <a:xfrm>
            <a:off x="5824225" y="2291700"/>
            <a:ext cx="33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304" name="Google Shape;1304;p189"/>
          <p:cNvSpPr txBox="1"/>
          <p:nvPr/>
        </p:nvSpPr>
        <p:spPr>
          <a:xfrm>
            <a:off x="8114500" y="3484725"/>
            <a:ext cx="33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305" name="Google Shape;1305;p189"/>
          <p:cNvSpPr txBox="1"/>
          <p:nvPr/>
        </p:nvSpPr>
        <p:spPr>
          <a:xfrm>
            <a:off x="5804650" y="1123900"/>
            <a:ext cx="33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306" name="Google Shape;1306;p189"/>
          <p:cNvSpPr txBox="1"/>
          <p:nvPr/>
        </p:nvSpPr>
        <p:spPr>
          <a:xfrm>
            <a:off x="5824225" y="3506975"/>
            <a:ext cx="33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307" name="Google Shape;1307;p189"/>
          <p:cNvSpPr txBox="1"/>
          <p:nvPr/>
        </p:nvSpPr>
        <p:spPr>
          <a:xfrm>
            <a:off x="5848988" y="4549013"/>
            <a:ext cx="33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308" name="Google Shape;1308;p189"/>
          <p:cNvSpPr txBox="1"/>
          <p:nvPr/>
        </p:nvSpPr>
        <p:spPr>
          <a:xfrm>
            <a:off x="3457200" y="2392825"/>
            <a:ext cx="33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309" name="Google Shape;1309;p189"/>
          <p:cNvSpPr txBox="1"/>
          <p:nvPr/>
        </p:nvSpPr>
        <p:spPr>
          <a:xfrm>
            <a:off x="8067125" y="2366425"/>
            <a:ext cx="33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310" name="Google Shape;1310;p189"/>
          <p:cNvSpPr txBox="1"/>
          <p:nvPr/>
        </p:nvSpPr>
        <p:spPr>
          <a:xfrm>
            <a:off x="3429188" y="3408525"/>
            <a:ext cx="33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311" name="Google Shape;1311;p189"/>
          <p:cNvSpPr txBox="1"/>
          <p:nvPr/>
        </p:nvSpPr>
        <p:spPr>
          <a:xfrm>
            <a:off x="8038300" y="1072925"/>
            <a:ext cx="33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312" name="Google Shape;1312;p18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199700" y="4615023"/>
            <a:ext cx="298625" cy="198699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ile:Indian Flag.svg - Wikimedia Commons" id="1313" name="Google Shape;1313;p18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130825" y="1264563"/>
            <a:ext cx="298644" cy="198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Indian Flag.svg - Wikimedia Commons" id="1314" name="Google Shape;1314;p18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157800" y="2353575"/>
            <a:ext cx="298644" cy="198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Indian Flag.svg - Wikimedia Commons" id="1315" name="Google Shape;1315;p18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157800" y="3516825"/>
            <a:ext cx="298644" cy="198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Indian Flag.svg - Wikimedia Commons" id="1316" name="Google Shape;1316;p18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157800" y="4584450"/>
            <a:ext cx="298644" cy="198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Indian Flag.svg - Wikimedia Commons" id="1317" name="Google Shape;1317;p18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491013" y="3518238"/>
            <a:ext cx="298644" cy="198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Indian Flag.svg - Wikimedia Commons" id="1318" name="Google Shape;1318;p18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449675" y="4698600"/>
            <a:ext cx="298644" cy="198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hivo:Flag of Kenya.svg - Wikipedia, la enciclopedia libre" id="1319" name="Google Shape;1319;p18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859013" y="2339738"/>
            <a:ext cx="339600" cy="2265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hivo:Flag of Kenya.svg - Wikipedia, la enciclopedia libre" id="1320" name="Google Shape;1320;p18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03188" y="3498275"/>
            <a:ext cx="339600" cy="2265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Indian Flag.svg - Wikimedia Commons" id="1321" name="Google Shape;1321;p18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165563" y="1181225"/>
            <a:ext cx="298644" cy="198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hivo:Flag of Argentina.svg - Wikipedia, la enciclopedia libre" id="1322" name="Google Shape;1322;p18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476475" y="2369275"/>
            <a:ext cx="362522" cy="226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hivo:Flag of France.svg - Wikipedia, la enciclopedia libre" id="1323" name="Google Shape;1323;p18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847575" y="3599800"/>
            <a:ext cx="362501" cy="2416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hivo:Flag of Ghana.svg - Wikipedia, la enciclopedia libre" id="1324" name="Google Shape;1324;p18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886850" y="4610250"/>
            <a:ext cx="298624" cy="199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kcha:Flag of the Dominican Republic.svg - Wikipidiya" id="1325" name="Google Shape;1325;p18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144500" y="2421471"/>
            <a:ext cx="298624" cy="199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18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320925" y="567770"/>
            <a:ext cx="1030800" cy="1017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27" name="Google Shape;1327;p189"/>
          <p:cNvSpPr txBox="1"/>
          <p:nvPr/>
        </p:nvSpPr>
        <p:spPr>
          <a:xfrm>
            <a:off x="3387900" y="642245"/>
            <a:ext cx="10878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Manuel Aguilera 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descr="Archivo:Flag of Argentina.svg - Wikipedia, la enciclopedia libre" id="1328" name="Google Shape;1328;p18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437913" y="1138220"/>
            <a:ext cx="362522" cy="22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189"/>
          <p:cNvPicPr preferRelativeResize="0"/>
          <p:nvPr/>
        </p:nvPicPr>
        <p:blipFill rotWithShape="1">
          <a:blip r:embed="rId25">
            <a:alphaModFix/>
          </a:blip>
          <a:srcRect b="14610" l="0" r="17423" t="0"/>
          <a:stretch/>
        </p:blipFill>
        <p:spPr>
          <a:xfrm>
            <a:off x="4721263" y="546000"/>
            <a:ext cx="1030800" cy="106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30" name="Google Shape;1330;p18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888325" y="1133929"/>
            <a:ext cx="339600" cy="225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90"/>
          <p:cNvSpPr txBox="1"/>
          <p:nvPr/>
        </p:nvSpPr>
        <p:spPr>
          <a:xfrm>
            <a:off x="193300" y="-130825"/>
            <a:ext cx="11694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155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5</a:t>
            </a:r>
            <a:r>
              <a:rPr b="1" lang="en-GB" sz="3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36" name="Google Shape;1336;p190"/>
          <p:cNvSpPr txBox="1"/>
          <p:nvPr/>
        </p:nvSpPr>
        <p:spPr>
          <a:xfrm>
            <a:off x="432075" y="2460550"/>
            <a:ext cx="140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Identities</a:t>
            </a:r>
            <a:endParaRPr b="1" i="0" sz="18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37" name="Google Shape;1337;p190"/>
          <p:cNvSpPr txBox="1"/>
          <p:nvPr/>
        </p:nvSpPr>
        <p:spPr>
          <a:xfrm>
            <a:off x="3771375" y="2371650"/>
            <a:ext cx="16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Data </a:t>
            </a:r>
            <a:r>
              <a:rPr b="1" i="0" lang="en-GB" sz="18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Sharing</a:t>
            </a:r>
            <a:r>
              <a:rPr b="1" i="0" lang="en-GB" sz="18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b="1" lang="en-GB" sz="1800">
                <a:latin typeface="Outfit"/>
                <a:ea typeface="Outfit"/>
                <a:cs typeface="Outfit"/>
                <a:sym typeface="Outfit"/>
              </a:rPr>
              <a:t>&amp; C</a:t>
            </a:r>
            <a:r>
              <a:rPr b="1" i="0" lang="en-GB" sz="18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redentials </a:t>
            </a:r>
            <a:endParaRPr b="1" i="0" sz="18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38" name="Google Shape;1338;p190"/>
          <p:cNvSpPr txBox="1"/>
          <p:nvPr/>
        </p:nvSpPr>
        <p:spPr>
          <a:xfrm>
            <a:off x="7543525" y="2146975"/>
            <a:ext cx="146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800"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Discovery &amp; </a:t>
            </a:r>
            <a:r>
              <a:rPr b="1" lang="en-GB" sz="1800">
                <a:latin typeface="Outfit"/>
                <a:ea typeface="Outfit"/>
                <a:cs typeface="Outfit"/>
                <a:sym typeface="Outfit"/>
              </a:rPr>
              <a:t>Fulfillment</a:t>
            </a:r>
            <a:endParaRPr b="1" i="0" sz="1800" u="none" cap="none" strike="noStrik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39" name="Google Shape;1339;p190"/>
          <p:cNvSpPr txBox="1"/>
          <p:nvPr/>
        </p:nvSpPr>
        <p:spPr>
          <a:xfrm>
            <a:off x="2314875" y="2188461"/>
            <a:ext cx="1323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800"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Payments</a:t>
            </a:r>
            <a:endParaRPr b="1" sz="1800"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800"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8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340" name="Google Shape;1340;p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2262" y="1276611"/>
            <a:ext cx="965825" cy="9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1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3625" y="1318086"/>
            <a:ext cx="965825" cy="9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1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1888" y="1279086"/>
            <a:ext cx="965825" cy="9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1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7325" y="1315624"/>
            <a:ext cx="965800" cy="9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190"/>
          <p:cNvSpPr txBox="1"/>
          <p:nvPr/>
        </p:nvSpPr>
        <p:spPr>
          <a:xfrm>
            <a:off x="2181675" y="3332950"/>
            <a:ext cx="1589700" cy="11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highlight>
                  <a:srgbClr val="B7DFB6"/>
                </a:highlight>
                <a:latin typeface="Outfit"/>
                <a:ea typeface="Outfit"/>
                <a:cs typeface="Outfit"/>
                <a:sym typeface="Outfit"/>
              </a:rPr>
              <a:t>Making financial transactions with ease</a:t>
            </a:r>
            <a:endParaRPr b="1" sz="1100">
              <a:solidFill>
                <a:schemeClr val="dk1"/>
              </a:solidFill>
              <a:highlight>
                <a:srgbClr val="B7DFB6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45" name="Google Shape;1345;p190"/>
          <p:cNvSpPr txBox="1"/>
          <p:nvPr/>
        </p:nvSpPr>
        <p:spPr>
          <a:xfrm>
            <a:off x="447900" y="3278500"/>
            <a:ext cx="1464600" cy="13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highlight>
                  <a:srgbClr val="B2B2ED"/>
                </a:highlight>
                <a:latin typeface="Outfit"/>
                <a:ea typeface="Outfit"/>
                <a:cs typeface="Outfit"/>
                <a:sym typeface="Outfit"/>
              </a:rPr>
              <a:t>Authenticating any noun in a digital ecosystem (people, entities, &amp; objects) via Registries</a:t>
            </a:r>
            <a:endParaRPr b="1" sz="1100">
              <a:solidFill>
                <a:schemeClr val="dk1"/>
              </a:solidFill>
              <a:highlight>
                <a:srgbClr val="B2B2ED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2CC"/>
              </a:highlight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46" name="Google Shape;1346;p190"/>
          <p:cNvSpPr txBox="1"/>
          <p:nvPr/>
        </p:nvSpPr>
        <p:spPr>
          <a:xfrm>
            <a:off x="3844675" y="3293950"/>
            <a:ext cx="17043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highlight>
                  <a:srgbClr val="FFF2CC"/>
                </a:highlight>
                <a:latin typeface="Outfit"/>
                <a:ea typeface="Outfit"/>
                <a:cs typeface="Outfit"/>
                <a:sym typeface="Outfit"/>
              </a:rPr>
              <a:t>Sharing Data (history, profile, &amp; attributes) or Models peer to peer or publicly</a:t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47" name="Google Shape;1347;p190"/>
          <p:cNvSpPr txBox="1"/>
          <p:nvPr/>
        </p:nvSpPr>
        <p:spPr>
          <a:xfrm>
            <a:off x="7383175" y="3291475"/>
            <a:ext cx="16440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highlight>
                  <a:srgbClr val="FFD0B5"/>
                </a:highlight>
                <a:latin typeface="Outfit"/>
                <a:ea typeface="Outfit"/>
                <a:cs typeface="Outfit"/>
                <a:sym typeface="Outfit"/>
              </a:rPr>
              <a:t>Accessing goods and services via open protocols/APIs</a:t>
            </a:r>
            <a:endParaRPr b="1" sz="1100">
              <a:solidFill>
                <a:schemeClr val="dk1"/>
              </a:solidFill>
              <a:highlight>
                <a:srgbClr val="FFD0B5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48" name="Google Shape;1348;p190"/>
          <p:cNvSpPr txBox="1"/>
          <p:nvPr>
            <p:ph type="title"/>
          </p:nvPr>
        </p:nvSpPr>
        <p:spPr>
          <a:xfrm>
            <a:off x="1075350" y="379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Foundational Digital Public Infra Categories</a:t>
            </a:r>
            <a:endParaRPr b="1"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44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within &amp; across sectors that you could build on</a:t>
            </a:r>
            <a:endParaRPr sz="2244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49" name="Google Shape;1349;p190"/>
          <p:cNvSpPr txBox="1"/>
          <p:nvPr/>
        </p:nvSpPr>
        <p:spPr>
          <a:xfrm rot="-5400000">
            <a:off x="-510350" y="4303900"/>
            <a:ext cx="15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Examples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350" name="Google Shape;1350;p1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190"/>
          <p:cNvSpPr txBox="1"/>
          <p:nvPr/>
        </p:nvSpPr>
        <p:spPr>
          <a:xfrm>
            <a:off x="5726738" y="2142861"/>
            <a:ext cx="145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800"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 sz="1800">
                <a:latin typeface="Outfit"/>
                <a:ea typeface="Outfit"/>
                <a:cs typeface="Outfit"/>
                <a:sym typeface="Outfit"/>
              </a:rPr>
              <a:t>Trust Infra</a:t>
            </a:r>
            <a:endParaRPr sz="1800">
              <a:latin typeface="Outfit Medium"/>
              <a:ea typeface="Outfit Medium"/>
              <a:cs typeface="Outfit Medium"/>
              <a:sym typeface="Outfit Medium"/>
            </a:endParaRPr>
          </a:p>
        </p:txBody>
      </p:sp>
      <p:pic>
        <p:nvPicPr>
          <p:cNvPr id="1352" name="Google Shape;1352;p19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39399" y="1241886"/>
            <a:ext cx="965825" cy="96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190"/>
          <p:cNvSpPr txBox="1"/>
          <p:nvPr/>
        </p:nvSpPr>
        <p:spPr>
          <a:xfrm>
            <a:off x="5609450" y="3340866"/>
            <a:ext cx="16440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highlight>
                  <a:srgbClr val="B5E4FF"/>
                </a:highlight>
                <a:latin typeface="Outfit"/>
                <a:ea typeface="Outfit"/>
                <a:cs typeface="Outfit"/>
                <a:sym typeface="Outfit"/>
              </a:rPr>
              <a:t>Enabling trust through signatures, consent, and beyond</a:t>
            </a:r>
            <a:endParaRPr b="1" sz="1100">
              <a:solidFill>
                <a:schemeClr val="dk1"/>
              </a:solidFill>
              <a:highlight>
                <a:srgbClr val="B5E4FF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1354" name="Google Shape;1354;p190"/>
          <p:cNvGrpSpPr/>
          <p:nvPr/>
        </p:nvGrpSpPr>
        <p:grpSpPr>
          <a:xfrm>
            <a:off x="395225" y="3166872"/>
            <a:ext cx="8468276" cy="1138927"/>
            <a:chOff x="24900" y="2000947"/>
            <a:chExt cx="8468276" cy="1138927"/>
          </a:xfrm>
        </p:grpSpPr>
        <p:pic>
          <p:nvPicPr>
            <p:cNvPr id="1355" name="Google Shape;1355;p190"/>
            <p:cNvPicPr preferRelativeResize="0"/>
            <p:nvPr/>
          </p:nvPicPr>
          <p:blipFill rotWithShape="1">
            <a:blip r:embed="rId9">
              <a:alphaModFix amt="16000"/>
            </a:blip>
            <a:srcRect b="38138" l="27048" r="28027" t="39770"/>
            <a:stretch/>
          </p:blipFill>
          <p:spPr>
            <a:xfrm>
              <a:off x="24900" y="2003625"/>
              <a:ext cx="2310649" cy="1136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6" name="Google Shape;1356;p190"/>
            <p:cNvPicPr preferRelativeResize="0"/>
            <p:nvPr/>
          </p:nvPicPr>
          <p:blipFill rotWithShape="1">
            <a:blip r:embed="rId9">
              <a:alphaModFix amt="16000"/>
            </a:blip>
            <a:srcRect b="38138" l="27048" r="28027" t="39770"/>
            <a:stretch/>
          </p:blipFill>
          <p:spPr>
            <a:xfrm>
              <a:off x="2097913" y="2003625"/>
              <a:ext cx="2310649" cy="1136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7" name="Google Shape;1357;p190"/>
            <p:cNvPicPr preferRelativeResize="0"/>
            <p:nvPr/>
          </p:nvPicPr>
          <p:blipFill rotWithShape="1">
            <a:blip r:embed="rId9">
              <a:alphaModFix amt="16000"/>
            </a:blip>
            <a:srcRect b="38138" l="27048" r="28027" t="39770"/>
            <a:stretch/>
          </p:blipFill>
          <p:spPr>
            <a:xfrm>
              <a:off x="4135937" y="2000947"/>
              <a:ext cx="2310649" cy="1136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8" name="Google Shape;1358;p190"/>
            <p:cNvPicPr preferRelativeResize="0"/>
            <p:nvPr/>
          </p:nvPicPr>
          <p:blipFill rotWithShape="1">
            <a:blip r:embed="rId9">
              <a:alphaModFix amt="16000"/>
            </a:blip>
            <a:srcRect b="38138" l="27048" r="28027" t="39770"/>
            <a:stretch/>
          </p:blipFill>
          <p:spPr>
            <a:xfrm>
              <a:off x="6182527" y="2002145"/>
              <a:ext cx="2310649" cy="1136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9" name="Google Shape;1359;p1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60" name="Google Shape;1360;p190"/>
          <p:cNvSpPr/>
          <p:nvPr/>
        </p:nvSpPr>
        <p:spPr>
          <a:xfrm>
            <a:off x="8514975" y="204125"/>
            <a:ext cx="382200" cy="393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190"/>
          <p:cNvSpPr txBox="1"/>
          <p:nvPr/>
        </p:nvSpPr>
        <p:spPr>
          <a:xfrm>
            <a:off x="7055575" y="497655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Nandan Nilekani, 2024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91"/>
          <p:cNvSpPr txBox="1"/>
          <p:nvPr/>
        </p:nvSpPr>
        <p:spPr>
          <a:xfrm>
            <a:off x="228600" y="152400"/>
            <a:ext cx="11694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155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5</a:t>
            </a:r>
            <a:r>
              <a:rPr b="1" lang="en-GB" sz="3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67" name="Google Shape;1367;p191"/>
          <p:cNvSpPr txBox="1"/>
          <p:nvPr>
            <p:ph type="title"/>
          </p:nvPr>
        </p:nvSpPr>
        <p:spPr>
          <a:xfrm>
            <a:off x="1075350" y="455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utfit"/>
                <a:ea typeface="Outfit"/>
                <a:cs typeface="Outfit"/>
                <a:sym typeface="Outfit"/>
              </a:rPr>
              <a:t>DPI Architecture Principles</a:t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> </a:t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make digitisation inclusive &amp; scalable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68" name="Google Shape;1368;p191"/>
          <p:cNvSpPr txBox="1"/>
          <p:nvPr/>
        </p:nvSpPr>
        <p:spPr>
          <a:xfrm>
            <a:off x="228600" y="3256800"/>
            <a:ext cx="1980000" cy="11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Interoperability </a:t>
            </a:r>
            <a:r>
              <a:rPr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driven by open specifications</a:t>
            </a:r>
            <a:endParaRPr sz="13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69" name="Google Shape;1369;p191"/>
          <p:cNvSpPr txBox="1"/>
          <p:nvPr/>
        </p:nvSpPr>
        <p:spPr>
          <a:xfrm>
            <a:off x="2046525" y="3268000"/>
            <a:ext cx="1484700" cy="11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Minimalist, Reusable building blocks  </a:t>
            </a:r>
            <a:br>
              <a:rPr b="1" lang="en-GB" sz="1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rather than end-to-end solutions</a:t>
            </a:r>
            <a:endParaRPr sz="13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70" name="Google Shape;1370;p191"/>
          <p:cNvSpPr txBox="1"/>
          <p:nvPr/>
        </p:nvSpPr>
        <p:spPr>
          <a:xfrm>
            <a:off x="3748300" y="3268000"/>
            <a:ext cx="1771800" cy="13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Diverse, inclusive innovation </a:t>
            </a:r>
            <a:r>
              <a:rPr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by the ecosystem via open &amp; multi-modal access</a:t>
            </a:r>
            <a:endParaRPr sz="1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71" name="Google Shape;1371;p191"/>
          <p:cNvSpPr txBox="1"/>
          <p:nvPr/>
        </p:nvSpPr>
        <p:spPr>
          <a:xfrm>
            <a:off x="5603312" y="3280000"/>
            <a:ext cx="1851000" cy="11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Federated &amp; Decentralized </a:t>
            </a:r>
            <a:r>
              <a:rPr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with a preference for letting data stay where it’s been collected </a:t>
            </a:r>
            <a:endParaRPr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72" name="Google Shape;1372;p191"/>
          <p:cNvSpPr txBox="1"/>
          <p:nvPr/>
        </p:nvSpPr>
        <p:spPr>
          <a:xfrm>
            <a:off x="7424579" y="3251975"/>
            <a:ext cx="1271100" cy="11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Security </a:t>
            </a:r>
            <a:r>
              <a:rPr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&amp;</a:t>
            </a:r>
            <a:r>
              <a:rPr b="1" lang="en-GB" sz="1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Privacy </a:t>
            </a:r>
            <a:br>
              <a:rPr b="1" lang="en-GB" sz="1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lang="en-GB" sz="1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by design; a trust-no-one architecture</a:t>
            </a:r>
            <a:endParaRPr sz="13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73" name="Google Shape;1373;p191"/>
          <p:cNvSpPr txBox="1"/>
          <p:nvPr/>
        </p:nvSpPr>
        <p:spPr>
          <a:xfrm>
            <a:off x="232154" y="2854026"/>
            <a:ext cx="100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AB84C8"/>
                </a:solidFill>
                <a:latin typeface="Outfit"/>
                <a:ea typeface="Outfit"/>
                <a:cs typeface="Outfit"/>
                <a:sym typeface="Outfit"/>
              </a:rPr>
              <a:t>1.</a:t>
            </a:r>
            <a:endParaRPr b="1" sz="2600">
              <a:solidFill>
                <a:srgbClr val="AB84C8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74" name="Google Shape;1374;p191"/>
          <p:cNvSpPr txBox="1"/>
          <p:nvPr/>
        </p:nvSpPr>
        <p:spPr>
          <a:xfrm>
            <a:off x="2092569" y="2854026"/>
            <a:ext cx="100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AB84C8"/>
                </a:solidFill>
                <a:latin typeface="Outfit"/>
                <a:ea typeface="Outfit"/>
                <a:cs typeface="Outfit"/>
                <a:sym typeface="Outfit"/>
              </a:rPr>
              <a:t>2.</a:t>
            </a:r>
            <a:endParaRPr b="1" sz="2600">
              <a:solidFill>
                <a:srgbClr val="AB84C8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75" name="Google Shape;1375;p191"/>
          <p:cNvSpPr txBox="1"/>
          <p:nvPr/>
        </p:nvSpPr>
        <p:spPr>
          <a:xfrm>
            <a:off x="3782022" y="2854026"/>
            <a:ext cx="100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AB84C8"/>
                </a:solidFill>
                <a:latin typeface="Outfit"/>
                <a:ea typeface="Outfit"/>
                <a:cs typeface="Outfit"/>
                <a:sym typeface="Outfit"/>
              </a:rPr>
              <a:t>3.</a:t>
            </a:r>
            <a:endParaRPr b="1" sz="2600">
              <a:solidFill>
                <a:srgbClr val="AB84C8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76" name="Google Shape;1376;p191"/>
          <p:cNvSpPr txBox="1"/>
          <p:nvPr/>
        </p:nvSpPr>
        <p:spPr>
          <a:xfrm>
            <a:off x="5603304" y="2861101"/>
            <a:ext cx="100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AB84C8"/>
                </a:solidFill>
                <a:latin typeface="Outfit"/>
                <a:ea typeface="Outfit"/>
                <a:cs typeface="Outfit"/>
                <a:sym typeface="Outfit"/>
              </a:rPr>
              <a:t>4.</a:t>
            </a:r>
            <a:endParaRPr b="1" sz="2600">
              <a:solidFill>
                <a:srgbClr val="AB84C8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77" name="Google Shape;1377;p191"/>
          <p:cNvSpPr txBox="1"/>
          <p:nvPr/>
        </p:nvSpPr>
        <p:spPr>
          <a:xfrm>
            <a:off x="7465909" y="2838001"/>
            <a:ext cx="100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AB84C8"/>
                </a:solidFill>
                <a:latin typeface="Outfit"/>
                <a:ea typeface="Outfit"/>
                <a:cs typeface="Outfit"/>
                <a:sym typeface="Outfit"/>
              </a:rPr>
              <a:t>5.</a:t>
            </a:r>
            <a:endParaRPr b="1" sz="2600">
              <a:solidFill>
                <a:srgbClr val="AB84C8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78" name="Google Shape;1378;p1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79" name="Google Shape;1379;p191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0" name="Google Shape;1380;p191"/>
          <p:cNvSpPr/>
          <p:nvPr/>
        </p:nvSpPr>
        <p:spPr>
          <a:xfrm>
            <a:off x="309750" y="1639175"/>
            <a:ext cx="1007100" cy="1007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191"/>
          <p:cNvSpPr/>
          <p:nvPr/>
        </p:nvSpPr>
        <p:spPr>
          <a:xfrm>
            <a:off x="2046525" y="1639175"/>
            <a:ext cx="1007100" cy="1007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191"/>
          <p:cNvSpPr/>
          <p:nvPr/>
        </p:nvSpPr>
        <p:spPr>
          <a:xfrm>
            <a:off x="3783300" y="1639175"/>
            <a:ext cx="1007100" cy="1007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191"/>
          <p:cNvSpPr/>
          <p:nvPr/>
        </p:nvSpPr>
        <p:spPr>
          <a:xfrm>
            <a:off x="5520075" y="1639175"/>
            <a:ext cx="1007100" cy="1007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191"/>
          <p:cNvSpPr/>
          <p:nvPr/>
        </p:nvSpPr>
        <p:spPr>
          <a:xfrm>
            <a:off x="7310289" y="1639175"/>
            <a:ext cx="1007100" cy="1007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5" name="Google Shape;1385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30503" y="1756997"/>
            <a:ext cx="766675" cy="7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0275" y="1770990"/>
            <a:ext cx="766675" cy="7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824" y="1820050"/>
            <a:ext cx="645375" cy="6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1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3513" y="1765000"/>
            <a:ext cx="766675" cy="7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1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3977" y="1792236"/>
            <a:ext cx="712200" cy="7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92"/>
          <p:cNvSpPr/>
          <p:nvPr/>
        </p:nvSpPr>
        <p:spPr>
          <a:xfrm>
            <a:off x="3181347" y="1663889"/>
            <a:ext cx="1876200" cy="802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Advise towards Execution at </a:t>
            </a:r>
            <a:r>
              <a:rPr b="1" lang="en-GB" sz="1500" u="sng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Country Pace</a:t>
            </a:r>
            <a:endParaRPr b="1" sz="1100" u="sng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95" name="Google Shape;1395;p192"/>
          <p:cNvSpPr/>
          <p:nvPr/>
        </p:nvSpPr>
        <p:spPr>
          <a:xfrm>
            <a:off x="277375" y="1663900"/>
            <a:ext cx="1941600" cy="3091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192"/>
          <p:cNvSpPr/>
          <p:nvPr/>
        </p:nvSpPr>
        <p:spPr>
          <a:xfrm>
            <a:off x="3181350" y="3796625"/>
            <a:ext cx="2053500" cy="802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500" u="sng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Rapid</a:t>
            </a:r>
            <a:r>
              <a:rPr b="1" lang="en-GB" sz="1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DPI Upgrade using Configurable packages (DaaS)</a:t>
            </a:r>
            <a:endParaRPr b="1" sz="11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97" name="Google Shape;1397;p192"/>
          <p:cNvSpPr/>
          <p:nvPr/>
        </p:nvSpPr>
        <p:spPr>
          <a:xfrm>
            <a:off x="5702750" y="1458826"/>
            <a:ext cx="2833200" cy="523800"/>
          </a:xfrm>
          <a:prstGeom prst="roundRect">
            <a:avLst>
              <a:gd fmla="val 16667" name="adj"/>
            </a:avLst>
          </a:prstGeom>
          <a:solidFill>
            <a:srgbClr val="4D9D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Country’s existing vendor executes</a:t>
            </a:r>
            <a:endParaRPr sz="15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98" name="Google Shape;1398;p192"/>
          <p:cNvSpPr/>
          <p:nvPr/>
        </p:nvSpPr>
        <p:spPr>
          <a:xfrm>
            <a:off x="5702750" y="2200452"/>
            <a:ext cx="2833200" cy="523800"/>
          </a:xfrm>
          <a:prstGeom prst="roundRect">
            <a:avLst>
              <a:gd fmla="val 16667" name="adj"/>
            </a:avLst>
          </a:prstGeom>
          <a:solidFill>
            <a:srgbClr val="4D9D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Country gets a new vendor at its own pace</a:t>
            </a:r>
            <a:endParaRPr sz="15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399" name="Google Shape;1399;p192"/>
          <p:cNvCxnSpPr>
            <a:stCxn id="1395" idx="3"/>
            <a:endCxn id="1394" idx="1"/>
          </p:cNvCxnSpPr>
          <p:nvPr/>
        </p:nvCxnSpPr>
        <p:spPr>
          <a:xfrm flipH="1" rot="10800000">
            <a:off x="2218975" y="2065000"/>
            <a:ext cx="962400" cy="11448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0" name="Google Shape;1400;p192"/>
          <p:cNvCxnSpPr>
            <a:stCxn id="1395" idx="3"/>
            <a:endCxn id="1396" idx="1"/>
          </p:cNvCxnSpPr>
          <p:nvPr/>
        </p:nvCxnSpPr>
        <p:spPr>
          <a:xfrm>
            <a:off x="2218975" y="3209800"/>
            <a:ext cx="962400" cy="987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1" name="Google Shape;1401;p192"/>
          <p:cNvCxnSpPr>
            <a:stCxn id="1394" idx="3"/>
            <a:endCxn id="1397" idx="1"/>
          </p:cNvCxnSpPr>
          <p:nvPr/>
        </p:nvCxnSpPr>
        <p:spPr>
          <a:xfrm flipH="1" rot="10800000">
            <a:off x="5057547" y="1720589"/>
            <a:ext cx="645300" cy="344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2" name="Google Shape;1402;p192"/>
          <p:cNvCxnSpPr>
            <a:stCxn id="1394" idx="3"/>
            <a:endCxn id="1398" idx="1"/>
          </p:cNvCxnSpPr>
          <p:nvPr/>
        </p:nvCxnSpPr>
        <p:spPr>
          <a:xfrm>
            <a:off x="5057547" y="2064989"/>
            <a:ext cx="645300" cy="397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3" name="Google Shape;1403;p192"/>
          <p:cNvSpPr txBox="1"/>
          <p:nvPr/>
        </p:nvSpPr>
        <p:spPr>
          <a:xfrm>
            <a:off x="280325" y="1663900"/>
            <a:ext cx="1876200" cy="30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9900FF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Co-create</a:t>
            </a:r>
            <a:r>
              <a:rPr lang="en-GB" sz="23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strategy/</a:t>
            </a:r>
            <a:endParaRPr sz="23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approach</a:t>
            </a:r>
            <a:endParaRPr sz="23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with CDPI</a:t>
            </a:r>
            <a:endParaRPr sz="23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04" name="Google Shape;1404;p192"/>
          <p:cNvSpPr/>
          <p:nvPr/>
        </p:nvSpPr>
        <p:spPr>
          <a:xfrm>
            <a:off x="5702750" y="3796625"/>
            <a:ext cx="2833200" cy="8022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DaaS funds Open Source Provider (DPG) + SP to execute Phase 1 rapidly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1405" name="Google Shape;1405;p192"/>
          <p:cNvCxnSpPr>
            <a:stCxn id="1396" idx="3"/>
            <a:endCxn id="1404" idx="1"/>
          </p:cNvCxnSpPr>
          <p:nvPr/>
        </p:nvCxnSpPr>
        <p:spPr>
          <a:xfrm>
            <a:off x="5234850" y="4197725"/>
            <a:ext cx="4680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6" name="Google Shape;1406;p192"/>
          <p:cNvSpPr txBox="1"/>
          <p:nvPr/>
        </p:nvSpPr>
        <p:spPr>
          <a:xfrm>
            <a:off x="153600" y="282857"/>
            <a:ext cx="7474500" cy="15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>
                <a:solidFill>
                  <a:srgbClr val="674EA7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How CDPI Works</a:t>
            </a:r>
            <a:r>
              <a:rPr lang="en-GB" sz="29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with countries</a:t>
            </a:r>
            <a:endParaRPr sz="29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>
                <a:solidFill>
                  <a:srgbClr val="674EA7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Two tracks</a:t>
            </a:r>
            <a:r>
              <a:rPr lang="en-GB" sz="23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of country </a:t>
            </a:r>
            <a:r>
              <a:rPr lang="en-GB" sz="23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engagement</a:t>
            </a:r>
            <a:endParaRPr sz="13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07" name="Google Shape;1407;p192"/>
          <p:cNvSpPr txBox="1"/>
          <p:nvPr/>
        </p:nvSpPr>
        <p:spPr>
          <a:xfrm>
            <a:off x="2506100" y="2302000"/>
            <a:ext cx="2409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utfit"/>
                <a:ea typeface="Outfit"/>
                <a:cs typeface="Outfit"/>
                <a:sym typeface="Outfit"/>
              </a:rPr>
              <a:t>I</a:t>
            </a:r>
            <a:endParaRPr b="1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08" name="Google Shape;1408;p192"/>
          <p:cNvSpPr txBox="1"/>
          <p:nvPr/>
        </p:nvSpPr>
        <p:spPr>
          <a:xfrm>
            <a:off x="2472550" y="3622086"/>
            <a:ext cx="3642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utfit"/>
                <a:ea typeface="Outfit"/>
                <a:cs typeface="Outfit"/>
                <a:sym typeface="Outfit"/>
              </a:rPr>
              <a:t>II</a:t>
            </a:r>
            <a:endParaRPr b="1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409" name="Google Shape;1409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50" y="3854775"/>
            <a:ext cx="1591649" cy="1060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6905" y="1837808"/>
            <a:ext cx="439617" cy="452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6905" y="3971408"/>
            <a:ext cx="439617" cy="452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193"/>
          <p:cNvSpPr/>
          <p:nvPr/>
        </p:nvSpPr>
        <p:spPr>
          <a:xfrm>
            <a:off x="3388700" y="151150"/>
            <a:ext cx="3167100" cy="31671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193"/>
          <p:cNvSpPr/>
          <p:nvPr/>
        </p:nvSpPr>
        <p:spPr>
          <a:xfrm>
            <a:off x="5343171" y="141438"/>
            <a:ext cx="3167100" cy="31671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193"/>
          <p:cNvSpPr/>
          <p:nvPr/>
        </p:nvSpPr>
        <p:spPr>
          <a:xfrm>
            <a:off x="4463065" y="1829925"/>
            <a:ext cx="3167100" cy="3167100"/>
          </a:xfrm>
          <a:prstGeom prst="ellipse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193"/>
          <p:cNvSpPr txBox="1"/>
          <p:nvPr>
            <p:ph type="title"/>
          </p:nvPr>
        </p:nvSpPr>
        <p:spPr>
          <a:xfrm>
            <a:off x="4463075" y="94975"/>
            <a:ext cx="807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highlight>
                  <a:srgbClr val="3D85C6"/>
                </a:highlight>
                <a:latin typeface="Outfit"/>
                <a:ea typeface="Outfit"/>
                <a:cs typeface="Outfit"/>
                <a:sym typeface="Outfit"/>
              </a:rPr>
              <a:t>Funder</a:t>
            </a:r>
            <a:endParaRPr b="1">
              <a:solidFill>
                <a:srgbClr val="FFFFFF"/>
              </a:solidFill>
              <a:highlight>
                <a:srgbClr val="3D85C6"/>
              </a:highlight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20" name="Google Shape;1420;p193"/>
          <p:cNvSpPr txBox="1"/>
          <p:nvPr/>
        </p:nvSpPr>
        <p:spPr>
          <a:xfrm>
            <a:off x="6135475" y="165608"/>
            <a:ext cx="17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highlight>
                  <a:srgbClr val="A64D79"/>
                </a:highlight>
                <a:latin typeface="Outfit"/>
                <a:ea typeface="Outfit"/>
                <a:cs typeface="Outfit"/>
                <a:sym typeface="Outfit"/>
              </a:rPr>
              <a:t>Researcher</a:t>
            </a:r>
            <a:endParaRPr b="1" sz="2600">
              <a:solidFill>
                <a:srgbClr val="FFFFFF"/>
              </a:solidFill>
              <a:highlight>
                <a:srgbClr val="A64D79"/>
              </a:highlight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21" name="Google Shape;1421;p193"/>
          <p:cNvSpPr txBox="1"/>
          <p:nvPr>
            <p:ph idx="2" type="title"/>
          </p:nvPr>
        </p:nvSpPr>
        <p:spPr>
          <a:xfrm>
            <a:off x="4841825" y="4293025"/>
            <a:ext cx="24096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highlight>
                  <a:srgbClr val="CAAAF4"/>
                </a:highlight>
                <a:latin typeface="Outfit"/>
                <a:ea typeface="Outfit"/>
                <a:cs typeface="Outfit"/>
                <a:sym typeface="Outfit"/>
              </a:rPr>
              <a:t>Country Implementation/ </a:t>
            </a:r>
            <a:endParaRPr b="1">
              <a:solidFill>
                <a:schemeClr val="dk1"/>
              </a:solidFill>
              <a:highlight>
                <a:srgbClr val="CAAAF4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highlight>
                  <a:srgbClr val="CAAAF4"/>
                </a:highlight>
                <a:latin typeface="Outfit"/>
                <a:ea typeface="Outfit"/>
                <a:cs typeface="Outfit"/>
                <a:sym typeface="Outfit"/>
              </a:rPr>
              <a:t>Advocacy</a:t>
            </a:r>
            <a:endParaRPr b="1">
              <a:highlight>
                <a:srgbClr val="CAAAF4"/>
              </a:highlight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422" name="Google Shape;1422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8224" y="1191396"/>
            <a:ext cx="1247561" cy="2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6200" y="1961975"/>
            <a:ext cx="654783" cy="3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2837" y="2366879"/>
            <a:ext cx="349768" cy="3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193"/>
          <p:cNvPicPr preferRelativeResize="0"/>
          <p:nvPr/>
        </p:nvPicPr>
        <p:blipFill rotWithShape="1">
          <a:blip r:embed="rId6">
            <a:alphaModFix/>
          </a:blip>
          <a:srcRect b="7279" l="0" r="0" t="7279"/>
          <a:stretch/>
        </p:blipFill>
        <p:spPr>
          <a:xfrm>
            <a:off x="4700623" y="2826250"/>
            <a:ext cx="469964" cy="4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1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3527" y="1615920"/>
            <a:ext cx="877075" cy="428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193"/>
          <p:cNvPicPr preferRelativeResize="0"/>
          <p:nvPr/>
        </p:nvPicPr>
        <p:blipFill rotWithShape="1">
          <a:blip r:embed="rId8">
            <a:alphaModFix/>
          </a:blip>
          <a:srcRect b="21855" l="14447" r="14205" t="20524"/>
          <a:stretch/>
        </p:blipFill>
        <p:spPr>
          <a:xfrm>
            <a:off x="3828391" y="730623"/>
            <a:ext cx="667355" cy="331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19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38573" y="613727"/>
            <a:ext cx="667355" cy="448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19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91047" y="3243651"/>
            <a:ext cx="448550" cy="4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19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35726" y="3784053"/>
            <a:ext cx="807950" cy="332427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431" name="Google Shape;1431;p19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00978" y="3553955"/>
            <a:ext cx="807950" cy="608326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432" name="Google Shape;1432;p193"/>
          <p:cNvPicPr preferRelativeResize="0"/>
          <p:nvPr/>
        </p:nvPicPr>
        <p:blipFill rotWithShape="1">
          <a:blip r:embed="rId13">
            <a:alphaModFix/>
          </a:blip>
          <a:srcRect b="35900" l="7453" r="8044" t="42555"/>
          <a:stretch/>
        </p:blipFill>
        <p:spPr>
          <a:xfrm>
            <a:off x="6424831" y="2677062"/>
            <a:ext cx="877070" cy="2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193"/>
          <p:cNvPicPr preferRelativeResize="0"/>
          <p:nvPr/>
        </p:nvPicPr>
        <p:blipFill rotWithShape="1">
          <a:blip r:embed="rId14">
            <a:alphaModFix/>
          </a:blip>
          <a:srcRect b="0" l="25252" r="23967" t="49220"/>
          <a:stretch/>
        </p:blipFill>
        <p:spPr>
          <a:xfrm>
            <a:off x="5798700" y="2366887"/>
            <a:ext cx="349775" cy="3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193"/>
          <p:cNvPicPr preferRelativeResize="0"/>
          <p:nvPr/>
        </p:nvPicPr>
        <p:blipFill rotWithShape="1">
          <a:blip r:embed="rId15">
            <a:alphaModFix/>
          </a:blip>
          <a:srcRect b="32414" l="9900" r="9082" t="27214"/>
          <a:stretch/>
        </p:blipFill>
        <p:spPr>
          <a:xfrm>
            <a:off x="6773299" y="1464300"/>
            <a:ext cx="1022301" cy="272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19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778349" y="2123200"/>
            <a:ext cx="448550" cy="4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19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170975" y="1802876"/>
            <a:ext cx="469950" cy="469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19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845779" y="1414712"/>
            <a:ext cx="469950" cy="469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19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292711" y="565799"/>
            <a:ext cx="349776" cy="329667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193"/>
          <p:cNvSpPr txBox="1"/>
          <p:nvPr/>
        </p:nvSpPr>
        <p:spPr>
          <a:xfrm>
            <a:off x="235125" y="1082525"/>
            <a:ext cx="30000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CDPI partners with institutions for </a:t>
            </a:r>
            <a:r>
              <a:rPr b="1"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global</a:t>
            </a:r>
            <a:r>
              <a:rPr b="1"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DPI implementation and advocacy</a:t>
            </a:r>
            <a:endParaRPr b="1"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440" name="Google Shape;1440;p19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65736" y="3494478"/>
            <a:ext cx="2868925" cy="191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19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767640" y="867340"/>
            <a:ext cx="469950" cy="4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19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611435" y="661475"/>
            <a:ext cx="556100" cy="4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19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061773" y="2196523"/>
            <a:ext cx="469950" cy="4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193"/>
          <p:cNvPicPr preferRelativeResize="0"/>
          <p:nvPr/>
        </p:nvPicPr>
        <p:blipFill rotWithShape="1">
          <a:blip r:embed="rId24">
            <a:alphaModFix/>
          </a:blip>
          <a:srcRect b="9325" l="0" r="0" t="5510"/>
          <a:stretch/>
        </p:blipFill>
        <p:spPr>
          <a:xfrm>
            <a:off x="7251425" y="961650"/>
            <a:ext cx="469950" cy="400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000000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121212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000000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DPI - Theme">
  <a:themeElements>
    <a:clrScheme name="White">
      <a:dk1>
        <a:srgbClr val="000000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FA06C"/>
      </a:accent3>
      <a:accent4>
        <a:srgbClr val="FED76A"/>
      </a:accent4>
      <a:accent5>
        <a:srgbClr val="6BCAFF"/>
      </a:accent5>
      <a:accent6>
        <a:srgbClr val="EFEFEF"/>
      </a:accent6>
      <a:hlink>
        <a:srgbClr val="000000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